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2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18D1D-EB9B-4477-8EA3-AFD5FB2525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32DAF-09C8-466D-8B7E-6DDCB9F3200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Наиболее успешные ПОО</a:t>
          </a:r>
          <a:endParaRPr lang="ru-RU" dirty="0"/>
        </a:p>
      </dgm:t>
    </dgm:pt>
    <dgm:pt modelId="{946D2C87-5816-4DD2-9396-69F76345F488}" type="parTrans" cxnId="{2774F1CC-20EE-4C6B-9E16-1AD0959AA57F}">
      <dgm:prSet/>
      <dgm:spPr/>
      <dgm:t>
        <a:bodyPr/>
        <a:lstStyle/>
        <a:p>
          <a:endParaRPr lang="ru-RU"/>
        </a:p>
      </dgm:t>
    </dgm:pt>
    <dgm:pt modelId="{4306D78B-180A-4C13-8B25-46C2FF463B3B}" type="sibTrans" cxnId="{2774F1CC-20EE-4C6B-9E16-1AD0959AA57F}">
      <dgm:prSet/>
      <dgm:spPr/>
      <dgm:t>
        <a:bodyPr/>
        <a:lstStyle/>
        <a:p>
          <a:endParaRPr lang="ru-RU"/>
        </a:p>
      </dgm:t>
    </dgm:pt>
    <dgm:pt modelId="{134D0967-6016-42C9-B91B-52DC679D3001}">
      <dgm:prSet phldrT="[Текст]"/>
      <dgm:spPr>
        <a:noFill/>
      </dgm:spPr>
      <dgm:t>
        <a:bodyPr/>
        <a:lstStyle/>
        <a:p>
          <a:r>
            <a:rPr lang="ru-RU" dirty="0" smtClean="0"/>
            <a:t>Сергиево-Посадский СЭТ - </a:t>
          </a:r>
          <a:r>
            <a:rPr lang="ru-RU" b="1" dirty="0" smtClean="0">
              <a:solidFill>
                <a:srgbClr val="00B050"/>
              </a:solidFill>
            </a:rPr>
            <a:t>33</a:t>
          </a:r>
          <a:endParaRPr lang="ru-RU" b="1" dirty="0">
            <a:solidFill>
              <a:srgbClr val="00B050"/>
            </a:solidFill>
          </a:endParaRPr>
        </a:p>
      </dgm:t>
    </dgm:pt>
    <dgm:pt modelId="{D154EFB1-DF51-4AAB-B449-D956EC89E1EA}" type="parTrans" cxnId="{3A5BB115-D7AD-40C5-B0FB-112B065F956A}">
      <dgm:prSet/>
      <dgm:spPr/>
      <dgm:t>
        <a:bodyPr/>
        <a:lstStyle/>
        <a:p>
          <a:endParaRPr lang="ru-RU"/>
        </a:p>
      </dgm:t>
    </dgm:pt>
    <dgm:pt modelId="{8E82EE57-18C0-4C97-900B-AB736291E18E}" type="sibTrans" cxnId="{3A5BB115-D7AD-40C5-B0FB-112B065F956A}">
      <dgm:prSet/>
      <dgm:spPr/>
      <dgm:t>
        <a:bodyPr/>
        <a:lstStyle/>
        <a:p>
          <a:endParaRPr lang="ru-RU"/>
        </a:p>
      </dgm:t>
    </dgm:pt>
    <dgm:pt modelId="{5653B1EB-25D6-4497-B70C-40CD4D288649}">
      <dgm:prSet phldrT="[Текст]"/>
      <dgm:spPr>
        <a:noFill/>
      </dgm:spPr>
      <dgm:t>
        <a:bodyPr/>
        <a:lstStyle/>
        <a:p>
          <a:r>
            <a:rPr lang="ru-RU" dirty="0" smtClean="0"/>
            <a:t>Егорьевский промышленно-экономический техникум – </a:t>
          </a:r>
          <a:r>
            <a:rPr lang="ru-RU" b="1" dirty="0" smtClean="0">
              <a:solidFill>
                <a:srgbClr val="00B050"/>
              </a:solidFill>
            </a:rPr>
            <a:t>14</a:t>
          </a:r>
          <a:endParaRPr lang="ru-RU" b="1" dirty="0">
            <a:solidFill>
              <a:srgbClr val="00B050"/>
            </a:solidFill>
          </a:endParaRPr>
        </a:p>
      </dgm:t>
    </dgm:pt>
    <dgm:pt modelId="{3F925392-4E2C-4B94-84F7-400818E5AC6D}" type="parTrans" cxnId="{8DDEDA6C-47AD-4AA1-AC70-99AFCB76B2E2}">
      <dgm:prSet/>
      <dgm:spPr/>
      <dgm:t>
        <a:bodyPr/>
        <a:lstStyle/>
        <a:p>
          <a:endParaRPr lang="ru-RU"/>
        </a:p>
      </dgm:t>
    </dgm:pt>
    <dgm:pt modelId="{DC5A0E68-0677-447B-B26E-1D78967C96D6}" type="sibTrans" cxnId="{8DDEDA6C-47AD-4AA1-AC70-99AFCB76B2E2}">
      <dgm:prSet/>
      <dgm:spPr/>
      <dgm:t>
        <a:bodyPr/>
        <a:lstStyle/>
        <a:p>
          <a:endParaRPr lang="ru-RU"/>
        </a:p>
      </dgm:t>
    </dgm:pt>
    <dgm:pt modelId="{C78392A3-3D87-4963-BC47-156B11307AD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Набор не осуществлён или незначителен</a:t>
          </a:r>
          <a:endParaRPr lang="ru-RU" dirty="0"/>
        </a:p>
      </dgm:t>
    </dgm:pt>
    <dgm:pt modelId="{A14F96CE-604E-4F94-A1A5-4D48E93E0DEC}" type="parTrans" cxnId="{03C2D520-6A74-4EC1-8553-B526B5F9E649}">
      <dgm:prSet/>
      <dgm:spPr/>
      <dgm:t>
        <a:bodyPr/>
        <a:lstStyle/>
        <a:p>
          <a:endParaRPr lang="ru-RU"/>
        </a:p>
      </dgm:t>
    </dgm:pt>
    <dgm:pt modelId="{358293ED-44C8-4024-80D9-0FF80275B4C8}" type="sibTrans" cxnId="{03C2D520-6A74-4EC1-8553-B526B5F9E649}">
      <dgm:prSet/>
      <dgm:spPr/>
      <dgm:t>
        <a:bodyPr/>
        <a:lstStyle/>
        <a:p>
          <a:endParaRPr lang="ru-RU"/>
        </a:p>
      </dgm:t>
    </dgm:pt>
    <dgm:pt modelId="{332CC8F9-AB70-4293-9B52-9121D94E773A}">
      <dgm:prSet phldrT="[Текст]"/>
      <dgm:spPr>
        <a:noFill/>
      </dgm:spPr>
      <dgm:t>
        <a:bodyPr/>
        <a:lstStyle/>
        <a:p>
          <a:r>
            <a:rPr lang="ru-RU" dirty="0" smtClean="0"/>
            <a:t>Сергиево-Посадский колледж </a:t>
          </a:r>
          <a:r>
            <a:rPr lang="ru-RU" dirty="0" smtClean="0"/>
            <a:t>–</a:t>
          </a:r>
          <a:r>
            <a:rPr lang="ru-RU" dirty="0" smtClean="0"/>
            <a:t> </a:t>
          </a:r>
          <a:r>
            <a:rPr lang="ru-RU" b="1" dirty="0" smtClean="0">
              <a:solidFill>
                <a:srgbClr val="FF0000"/>
              </a:solidFill>
            </a:rPr>
            <a:t>0</a:t>
          </a:r>
          <a:endParaRPr lang="ru-RU" b="1" dirty="0">
            <a:solidFill>
              <a:srgbClr val="FF0000"/>
            </a:solidFill>
          </a:endParaRPr>
        </a:p>
      </dgm:t>
    </dgm:pt>
    <dgm:pt modelId="{DC6EB5E4-D01E-4593-9F72-F6E0BA07E5F9}" type="parTrans" cxnId="{CD44E7B6-1D54-49B5-AC4A-6417DC4BDF37}">
      <dgm:prSet/>
      <dgm:spPr/>
      <dgm:t>
        <a:bodyPr/>
        <a:lstStyle/>
        <a:p>
          <a:endParaRPr lang="ru-RU"/>
        </a:p>
      </dgm:t>
    </dgm:pt>
    <dgm:pt modelId="{327BE3CE-0544-4251-9003-325F5C486D6A}" type="sibTrans" cxnId="{CD44E7B6-1D54-49B5-AC4A-6417DC4BDF37}">
      <dgm:prSet/>
      <dgm:spPr/>
      <dgm:t>
        <a:bodyPr/>
        <a:lstStyle/>
        <a:p>
          <a:endParaRPr lang="ru-RU"/>
        </a:p>
      </dgm:t>
    </dgm:pt>
    <dgm:pt modelId="{EC7386E8-0DBC-4810-A15F-AB9023A1333D}">
      <dgm:prSet phldrT="[Текст]"/>
      <dgm:spPr>
        <a:noFill/>
      </dgm:spPr>
      <dgm:t>
        <a:bodyPr/>
        <a:lstStyle/>
        <a:p>
          <a:r>
            <a:rPr lang="ru-RU" dirty="0" smtClean="0"/>
            <a:t>Геологоразведочный техникум – </a:t>
          </a:r>
          <a:r>
            <a:rPr lang="ru-RU" b="1" dirty="0" smtClean="0">
              <a:solidFill>
                <a:srgbClr val="FF0000"/>
              </a:solidFill>
            </a:rPr>
            <a:t>0</a:t>
          </a:r>
          <a:endParaRPr lang="ru-RU" b="1" dirty="0">
            <a:solidFill>
              <a:srgbClr val="FF0000"/>
            </a:solidFill>
          </a:endParaRPr>
        </a:p>
      </dgm:t>
    </dgm:pt>
    <dgm:pt modelId="{5E62809C-92D5-46FF-BC56-038020044AD7}" type="parTrans" cxnId="{327C19F5-89FB-48CA-ACF2-4B4CC4B2B127}">
      <dgm:prSet/>
      <dgm:spPr/>
      <dgm:t>
        <a:bodyPr/>
        <a:lstStyle/>
        <a:p>
          <a:endParaRPr lang="ru-RU"/>
        </a:p>
      </dgm:t>
    </dgm:pt>
    <dgm:pt modelId="{37D9CA7A-E6A5-4E17-8DAA-6BD0E1E81ACB}" type="sibTrans" cxnId="{327C19F5-89FB-48CA-ACF2-4B4CC4B2B127}">
      <dgm:prSet/>
      <dgm:spPr/>
      <dgm:t>
        <a:bodyPr/>
        <a:lstStyle/>
        <a:p>
          <a:endParaRPr lang="ru-RU"/>
        </a:p>
      </dgm:t>
    </dgm:pt>
    <dgm:pt modelId="{06DBC2C0-DC86-4E79-83A6-4B27EC81D635}">
      <dgm:prSet phldrT="[Текст]"/>
      <dgm:spPr>
        <a:noFill/>
      </dgm:spPr>
      <dgm:t>
        <a:bodyPr/>
        <a:lstStyle/>
        <a:p>
          <a:r>
            <a:rPr lang="ru-RU" dirty="0" err="1" smtClean="0"/>
            <a:t>Балашихинский</a:t>
          </a:r>
          <a:r>
            <a:rPr lang="ru-RU" dirty="0" smtClean="0"/>
            <a:t> техникум – </a:t>
          </a:r>
          <a:r>
            <a:rPr lang="ru-RU" b="1" dirty="0" smtClean="0">
              <a:solidFill>
                <a:srgbClr val="00B050"/>
              </a:solidFill>
            </a:rPr>
            <a:t>13</a:t>
          </a:r>
          <a:endParaRPr lang="ru-RU" b="1" dirty="0">
            <a:solidFill>
              <a:srgbClr val="00B050"/>
            </a:solidFill>
          </a:endParaRPr>
        </a:p>
      </dgm:t>
    </dgm:pt>
    <dgm:pt modelId="{8DECD175-AED3-4C86-80CA-667B3963C562}" type="parTrans" cxnId="{515A452B-245F-40AF-874D-1C9577C22280}">
      <dgm:prSet/>
      <dgm:spPr/>
      <dgm:t>
        <a:bodyPr/>
        <a:lstStyle/>
        <a:p>
          <a:endParaRPr lang="ru-RU"/>
        </a:p>
      </dgm:t>
    </dgm:pt>
    <dgm:pt modelId="{2509E692-21D0-48C9-98E1-2235AD853C14}" type="sibTrans" cxnId="{515A452B-245F-40AF-874D-1C9577C22280}">
      <dgm:prSet/>
      <dgm:spPr/>
      <dgm:t>
        <a:bodyPr/>
        <a:lstStyle/>
        <a:p>
          <a:endParaRPr lang="ru-RU"/>
        </a:p>
      </dgm:t>
    </dgm:pt>
    <dgm:pt modelId="{621394D9-562D-454B-B2C7-BF3153DFEFA8}">
      <dgm:prSet phldrT="[Текст]"/>
      <dgm:spPr>
        <a:noFill/>
      </dgm:spPr>
      <dgm:t>
        <a:bodyPr/>
        <a:lstStyle/>
        <a:p>
          <a:r>
            <a:rPr lang="ru-RU" dirty="0" smtClean="0"/>
            <a:t>Ногинский колледж – </a:t>
          </a:r>
          <a:r>
            <a:rPr lang="ru-RU" b="1" dirty="0" smtClean="0">
              <a:solidFill>
                <a:srgbClr val="00B050"/>
              </a:solidFill>
            </a:rPr>
            <a:t>10</a:t>
          </a:r>
          <a:endParaRPr lang="ru-RU" b="1" dirty="0">
            <a:solidFill>
              <a:srgbClr val="00B050"/>
            </a:solidFill>
          </a:endParaRPr>
        </a:p>
      </dgm:t>
    </dgm:pt>
    <dgm:pt modelId="{B2E26405-521A-457A-9699-2CB4FFB906D2}" type="parTrans" cxnId="{D670BD69-CCDF-4026-98BE-FA48797DF696}">
      <dgm:prSet/>
      <dgm:spPr/>
      <dgm:t>
        <a:bodyPr/>
        <a:lstStyle/>
        <a:p>
          <a:endParaRPr lang="ru-RU"/>
        </a:p>
      </dgm:t>
    </dgm:pt>
    <dgm:pt modelId="{6A7DD6AF-6BB2-4FE3-9A5C-1BB07B906F3D}" type="sibTrans" cxnId="{D670BD69-CCDF-4026-98BE-FA48797DF696}">
      <dgm:prSet/>
      <dgm:spPr/>
      <dgm:t>
        <a:bodyPr/>
        <a:lstStyle/>
        <a:p>
          <a:endParaRPr lang="ru-RU"/>
        </a:p>
      </dgm:t>
    </dgm:pt>
    <dgm:pt modelId="{658C9399-72DC-4C84-BAD7-A436A5338086}">
      <dgm:prSet phldrT="[Текст]"/>
      <dgm:spPr>
        <a:noFill/>
      </dgm:spPr>
      <dgm:t>
        <a:bodyPr/>
        <a:lstStyle/>
        <a:p>
          <a:r>
            <a:rPr lang="ru-RU" dirty="0" smtClean="0"/>
            <a:t>Можайский техникум – </a:t>
          </a:r>
          <a:r>
            <a:rPr lang="ru-RU" b="1" dirty="0" smtClean="0">
              <a:solidFill>
                <a:srgbClr val="00B050"/>
              </a:solidFill>
            </a:rPr>
            <a:t>10</a:t>
          </a:r>
          <a:endParaRPr lang="ru-RU" b="1" dirty="0">
            <a:solidFill>
              <a:srgbClr val="00B050"/>
            </a:solidFill>
          </a:endParaRPr>
        </a:p>
      </dgm:t>
    </dgm:pt>
    <dgm:pt modelId="{3C59097A-EC2B-4F19-B152-F4F064E9D379}" type="parTrans" cxnId="{E2BA55FC-AB63-4E71-A42A-0F6AB7BACB02}">
      <dgm:prSet/>
      <dgm:spPr/>
      <dgm:t>
        <a:bodyPr/>
        <a:lstStyle/>
        <a:p>
          <a:endParaRPr lang="ru-RU"/>
        </a:p>
      </dgm:t>
    </dgm:pt>
    <dgm:pt modelId="{A28DA45D-F54B-4F0D-AE69-4DCF8C86D64A}" type="sibTrans" cxnId="{E2BA55FC-AB63-4E71-A42A-0F6AB7BACB02}">
      <dgm:prSet/>
      <dgm:spPr/>
      <dgm:t>
        <a:bodyPr/>
        <a:lstStyle/>
        <a:p>
          <a:endParaRPr lang="ru-RU"/>
        </a:p>
      </dgm:t>
    </dgm:pt>
    <dgm:pt modelId="{F01E2D41-5726-4A1B-985A-41E9EF80EBA4}">
      <dgm:prSet phldrT="[Текст]"/>
      <dgm:spPr>
        <a:noFill/>
      </dgm:spPr>
      <dgm:t>
        <a:bodyPr/>
        <a:lstStyle/>
        <a:p>
          <a:r>
            <a:rPr lang="ru-RU" dirty="0" smtClean="0"/>
            <a:t>Чеховской техникум – </a:t>
          </a:r>
          <a:r>
            <a:rPr lang="ru-RU" b="1" dirty="0" smtClean="0">
              <a:solidFill>
                <a:srgbClr val="00B050"/>
              </a:solidFill>
            </a:rPr>
            <a:t>9</a:t>
          </a:r>
          <a:endParaRPr lang="ru-RU" b="1" dirty="0">
            <a:solidFill>
              <a:srgbClr val="00B050"/>
            </a:solidFill>
          </a:endParaRPr>
        </a:p>
      </dgm:t>
    </dgm:pt>
    <dgm:pt modelId="{52560834-377A-4BFB-885E-A449CFD5D760}" type="parTrans" cxnId="{727B469F-0D1A-4D00-8042-94F3D4DA14DB}">
      <dgm:prSet/>
      <dgm:spPr/>
      <dgm:t>
        <a:bodyPr/>
        <a:lstStyle/>
        <a:p>
          <a:endParaRPr lang="ru-RU"/>
        </a:p>
      </dgm:t>
    </dgm:pt>
    <dgm:pt modelId="{5DBE1388-9FD6-45FD-91F8-893922F799B6}" type="sibTrans" cxnId="{727B469F-0D1A-4D00-8042-94F3D4DA14DB}">
      <dgm:prSet/>
      <dgm:spPr/>
      <dgm:t>
        <a:bodyPr/>
        <a:lstStyle/>
        <a:p>
          <a:endParaRPr lang="ru-RU"/>
        </a:p>
      </dgm:t>
    </dgm:pt>
    <dgm:pt modelId="{F8527F2B-6534-43D0-9A92-ACB236114CE7}">
      <dgm:prSet phldrT="[Текст]"/>
      <dgm:spPr>
        <a:noFill/>
      </dgm:spPr>
      <dgm:t>
        <a:bodyPr/>
        <a:lstStyle/>
        <a:p>
          <a:r>
            <a:rPr lang="ru-RU" dirty="0" smtClean="0"/>
            <a:t>Губернский профессиональный </a:t>
          </a:r>
          <a:br>
            <a:rPr lang="ru-RU" dirty="0" smtClean="0"/>
          </a:br>
          <a:r>
            <a:rPr lang="ru-RU" dirty="0" smtClean="0"/>
            <a:t>колледж – </a:t>
          </a:r>
          <a:r>
            <a:rPr lang="ru-RU" b="1" dirty="0" smtClean="0">
              <a:solidFill>
                <a:srgbClr val="00B050"/>
              </a:solidFill>
            </a:rPr>
            <a:t>8</a:t>
          </a:r>
          <a:endParaRPr lang="ru-RU" b="1" dirty="0">
            <a:solidFill>
              <a:srgbClr val="00B050"/>
            </a:solidFill>
          </a:endParaRPr>
        </a:p>
      </dgm:t>
    </dgm:pt>
    <dgm:pt modelId="{ADA0DBBB-C8D6-4D2F-BF46-B86B915FF9EA}" type="parTrans" cxnId="{3BBAC4A6-1978-488C-B64B-FA0B23223630}">
      <dgm:prSet/>
      <dgm:spPr/>
      <dgm:t>
        <a:bodyPr/>
        <a:lstStyle/>
        <a:p>
          <a:endParaRPr lang="ru-RU"/>
        </a:p>
      </dgm:t>
    </dgm:pt>
    <dgm:pt modelId="{34FA5422-7A72-4080-8777-2EE1C571D01F}" type="sibTrans" cxnId="{3BBAC4A6-1978-488C-B64B-FA0B23223630}">
      <dgm:prSet/>
      <dgm:spPr/>
      <dgm:t>
        <a:bodyPr/>
        <a:lstStyle/>
        <a:p>
          <a:endParaRPr lang="ru-RU"/>
        </a:p>
      </dgm:t>
    </dgm:pt>
    <dgm:pt modelId="{4C1E2067-FBCA-43E8-9465-CA00A8C193E5}">
      <dgm:prSet phldrT="[Текст]"/>
      <dgm:spPr>
        <a:noFill/>
      </dgm:spPr>
      <dgm:t>
        <a:bodyPr/>
        <a:lstStyle/>
        <a:p>
          <a:r>
            <a:rPr lang="ru-RU" dirty="0" smtClean="0"/>
            <a:t>Подольский колледж – </a:t>
          </a:r>
          <a:r>
            <a:rPr lang="ru-RU" b="1" dirty="0" smtClean="0">
              <a:solidFill>
                <a:srgbClr val="00B050"/>
              </a:solidFill>
            </a:rPr>
            <a:t>8</a:t>
          </a:r>
          <a:endParaRPr lang="ru-RU" b="1" dirty="0">
            <a:solidFill>
              <a:srgbClr val="00B050"/>
            </a:solidFill>
          </a:endParaRPr>
        </a:p>
      </dgm:t>
    </dgm:pt>
    <dgm:pt modelId="{185BCF30-AD79-4EE5-8E25-9E18FCED4292}" type="parTrans" cxnId="{3DD6E7B6-24DF-4E45-A546-F27E0ED95D67}">
      <dgm:prSet/>
      <dgm:spPr/>
      <dgm:t>
        <a:bodyPr/>
        <a:lstStyle/>
        <a:p>
          <a:endParaRPr lang="ru-RU"/>
        </a:p>
      </dgm:t>
    </dgm:pt>
    <dgm:pt modelId="{E8F0D9B6-7FA9-4552-BB82-C049F9F415F7}" type="sibTrans" cxnId="{3DD6E7B6-24DF-4E45-A546-F27E0ED95D67}">
      <dgm:prSet/>
      <dgm:spPr/>
      <dgm:t>
        <a:bodyPr/>
        <a:lstStyle/>
        <a:p>
          <a:endParaRPr lang="ru-RU"/>
        </a:p>
      </dgm:t>
    </dgm:pt>
    <dgm:pt modelId="{A8CA8C1F-A0A1-4325-922F-F26BFA1244E6}">
      <dgm:prSet phldrT="[Текст]"/>
      <dgm:spPr>
        <a:noFill/>
      </dgm:spPr>
      <dgm:t>
        <a:bodyPr/>
        <a:lstStyle/>
        <a:p>
          <a:r>
            <a:rPr lang="ru-RU" dirty="0" smtClean="0"/>
            <a:t>Наро-Фоминский техникум – </a:t>
          </a:r>
          <a:r>
            <a:rPr lang="ru-RU" b="1" dirty="0" smtClean="0">
              <a:solidFill>
                <a:srgbClr val="00B050"/>
              </a:solidFill>
            </a:rPr>
            <a:t>8</a:t>
          </a:r>
          <a:endParaRPr lang="ru-RU" b="1" dirty="0">
            <a:solidFill>
              <a:srgbClr val="00B050"/>
            </a:solidFill>
          </a:endParaRPr>
        </a:p>
      </dgm:t>
    </dgm:pt>
    <dgm:pt modelId="{B4ECCB8F-2B51-4559-B22F-78128AD806E7}" type="parTrans" cxnId="{E6114283-7C32-4548-BAE0-94F56298A0DE}">
      <dgm:prSet/>
      <dgm:spPr/>
      <dgm:t>
        <a:bodyPr/>
        <a:lstStyle/>
        <a:p>
          <a:endParaRPr lang="ru-RU"/>
        </a:p>
      </dgm:t>
    </dgm:pt>
    <dgm:pt modelId="{00329C96-A1B8-4B0D-BDBF-50BA1C43F1D7}" type="sibTrans" cxnId="{E6114283-7C32-4548-BAE0-94F56298A0DE}">
      <dgm:prSet/>
      <dgm:spPr/>
      <dgm:t>
        <a:bodyPr/>
        <a:lstStyle/>
        <a:p>
          <a:endParaRPr lang="ru-RU"/>
        </a:p>
      </dgm:t>
    </dgm:pt>
    <dgm:pt modelId="{EC14AB1E-9D59-4ED7-8D79-BBEAAD540F3D}">
      <dgm:prSet phldrT="[Текст]"/>
      <dgm:spPr>
        <a:noFill/>
      </dgm:spPr>
      <dgm:t>
        <a:bodyPr/>
        <a:lstStyle/>
        <a:p>
          <a:r>
            <a:rPr lang="ru-RU" dirty="0" smtClean="0"/>
            <a:t>Дмитровский техникум – </a:t>
          </a:r>
          <a:r>
            <a:rPr lang="ru-RU" b="1" dirty="0" smtClean="0">
              <a:solidFill>
                <a:srgbClr val="00B050"/>
              </a:solidFill>
            </a:rPr>
            <a:t>7</a:t>
          </a:r>
          <a:endParaRPr lang="ru-RU" b="1" dirty="0">
            <a:solidFill>
              <a:srgbClr val="00B050"/>
            </a:solidFill>
          </a:endParaRPr>
        </a:p>
      </dgm:t>
    </dgm:pt>
    <dgm:pt modelId="{9FFA5671-05D8-40B9-9C25-3B9549405DA7}" type="parTrans" cxnId="{D75E8128-EDCC-49D2-BEA8-E3479E55916E}">
      <dgm:prSet/>
      <dgm:spPr/>
      <dgm:t>
        <a:bodyPr/>
        <a:lstStyle/>
        <a:p>
          <a:endParaRPr lang="ru-RU"/>
        </a:p>
      </dgm:t>
    </dgm:pt>
    <dgm:pt modelId="{43728062-F31C-435C-9609-50B0E3004304}" type="sibTrans" cxnId="{D75E8128-EDCC-49D2-BEA8-E3479E55916E}">
      <dgm:prSet/>
      <dgm:spPr/>
      <dgm:t>
        <a:bodyPr/>
        <a:lstStyle/>
        <a:p>
          <a:endParaRPr lang="ru-RU"/>
        </a:p>
      </dgm:t>
    </dgm:pt>
    <dgm:pt modelId="{3A3DB2A7-E0F2-42A8-8880-41222383118B}">
      <dgm:prSet phldrT="[Текст]"/>
      <dgm:spPr>
        <a:noFill/>
      </dgm:spPr>
      <dgm:t>
        <a:bodyPr/>
        <a:lstStyle/>
        <a:p>
          <a:r>
            <a:rPr lang="ru-RU" dirty="0" smtClean="0"/>
            <a:t>Зарайский педагогический колледж – </a:t>
          </a:r>
          <a:r>
            <a:rPr lang="ru-RU" b="1" dirty="0" smtClean="0">
              <a:solidFill>
                <a:srgbClr val="FF0000"/>
              </a:solidFill>
            </a:rPr>
            <a:t>0</a:t>
          </a:r>
          <a:endParaRPr lang="ru-RU" b="1" dirty="0">
            <a:solidFill>
              <a:srgbClr val="FF0000"/>
            </a:solidFill>
          </a:endParaRPr>
        </a:p>
      </dgm:t>
    </dgm:pt>
    <dgm:pt modelId="{FCB8C2F7-6490-4AB4-8882-A587B6871F29}" type="parTrans" cxnId="{1CD377A1-51DC-4963-94DD-056621C7F913}">
      <dgm:prSet/>
      <dgm:spPr/>
      <dgm:t>
        <a:bodyPr/>
        <a:lstStyle/>
        <a:p>
          <a:endParaRPr lang="ru-RU"/>
        </a:p>
      </dgm:t>
    </dgm:pt>
    <dgm:pt modelId="{7B32BDED-64A0-44A2-9EF3-B9CF30726BCB}" type="sibTrans" cxnId="{1CD377A1-51DC-4963-94DD-056621C7F913}">
      <dgm:prSet/>
      <dgm:spPr/>
      <dgm:t>
        <a:bodyPr/>
        <a:lstStyle/>
        <a:p>
          <a:endParaRPr lang="ru-RU"/>
        </a:p>
      </dgm:t>
    </dgm:pt>
    <dgm:pt modelId="{2B4715CE-E851-4B43-979C-99CA3261EF1E}">
      <dgm:prSet phldrT="[Текст]"/>
      <dgm:spPr>
        <a:noFill/>
      </dgm:spPr>
      <dgm:t>
        <a:bodyPr/>
        <a:lstStyle/>
        <a:p>
          <a:r>
            <a:rPr lang="ru-RU" dirty="0" smtClean="0"/>
            <a:t>Воскресенский колледж – </a:t>
          </a:r>
          <a:r>
            <a:rPr lang="ru-RU" b="1" dirty="0" smtClean="0">
              <a:solidFill>
                <a:srgbClr val="FF0000"/>
              </a:solidFill>
            </a:rPr>
            <a:t>0</a:t>
          </a:r>
          <a:endParaRPr lang="ru-RU" b="1" dirty="0">
            <a:solidFill>
              <a:srgbClr val="FF0000"/>
            </a:solidFill>
          </a:endParaRPr>
        </a:p>
      </dgm:t>
    </dgm:pt>
    <dgm:pt modelId="{4A38B0AC-5A24-4728-BF59-7577205E9BD8}" type="parTrans" cxnId="{949C4539-0961-49A7-8AED-214C9E2A2DA8}">
      <dgm:prSet/>
      <dgm:spPr/>
      <dgm:t>
        <a:bodyPr/>
        <a:lstStyle/>
        <a:p>
          <a:endParaRPr lang="ru-RU"/>
        </a:p>
      </dgm:t>
    </dgm:pt>
    <dgm:pt modelId="{B125A5D1-8BEC-443B-86D4-9E168D29560F}" type="sibTrans" cxnId="{949C4539-0961-49A7-8AED-214C9E2A2DA8}">
      <dgm:prSet/>
      <dgm:spPr/>
      <dgm:t>
        <a:bodyPr/>
        <a:lstStyle/>
        <a:p>
          <a:endParaRPr lang="ru-RU"/>
        </a:p>
      </dgm:t>
    </dgm:pt>
    <dgm:pt modelId="{D97A711D-DFC3-4F95-97F1-6277587C2BB1}">
      <dgm:prSet phldrT="[Текст]"/>
      <dgm:spPr>
        <a:noFill/>
      </dgm:spPr>
      <dgm:t>
        <a:bodyPr/>
        <a:lstStyle/>
        <a:p>
          <a:r>
            <a:rPr lang="ru-RU" dirty="0" smtClean="0"/>
            <a:t>Гидрометеорологический техникум – </a:t>
          </a:r>
          <a:r>
            <a:rPr lang="ru-RU" b="1" dirty="0" smtClean="0">
              <a:solidFill>
                <a:srgbClr val="FF0000"/>
              </a:solidFill>
            </a:rPr>
            <a:t>0</a:t>
          </a:r>
          <a:endParaRPr lang="ru-RU" b="1" dirty="0">
            <a:solidFill>
              <a:srgbClr val="FF0000"/>
            </a:solidFill>
          </a:endParaRPr>
        </a:p>
      </dgm:t>
    </dgm:pt>
    <dgm:pt modelId="{9CA5715B-BEF7-4A00-9F23-717C44D4E519}" type="parTrans" cxnId="{1616757C-7BF6-4A87-892B-945A40A78BCE}">
      <dgm:prSet/>
      <dgm:spPr/>
      <dgm:t>
        <a:bodyPr/>
        <a:lstStyle/>
        <a:p>
          <a:endParaRPr lang="ru-RU"/>
        </a:p>
      </dgm:t>
    </dgm:pt>
    <dgm:pt modelId="{DC7EAECF-4362-4F68-93AE-626DAE29C654}" type="sibTrans" cxnId="{1616757C-7BF6-4A87-892B-945A40A78BCE}">
      <dgm:prSet/>
      <dgm:spPr/>
      <dgm:t>
        <a:bodyPr/>
        <a:lstStyle/>
        <a:p>
          <a:endParaRPr lang="ru-RU"/>
        </a:p>
      </dgm:t>
    </dgm:pt>
    <dgm:pt modelId="{BFAB7758-C31A-4F11-9F2A-07F69102E107}">
      <dgm:prSet phldrT="[Текст]"/>
      <dgm:spPr>
        <a:noFill/>
      </dgm:spPr>
      <dgm:t>
        <a:bodyPr/>
        <a:lstStyle/>
        <a:p>
          <a:r>
            <a:rPr lang="ru-RU" dirty="0" smtClean="0"/>
            <a:t>Университет «Дубна» </a:t>
          </a:r>
          <a:r>
            <a:rPr lang="ru-RU" dirty="0" smtClean="0"/>
            <a:t>–</a:t>
          </a:r>
          <a:r>
            <a:rPr lang="ru-RU" dirty="0" smtClean="0"/>
            <a:t> </a:t>
          </a:r>
          <a:r>
            <a:rPr lang="ru-RU" b="1" dirty="0" smtClean="0">
              <a:solidFill>
                <a:srgbClr val="FF0000"/>
              </a:solidFill>
            </a:rPr>
            <a:t>0</a:t>
          </a:r>
          <a:endParaRPr lang="ru-RU" b="1" dirty="0">
            <a:solidFill>
              <a:srgbClr val="FF0000"/>
            </a:solidFill>
          </a:endParaRPr>
        </a:p>
      </dgm:t>
    </dgm:pt>
    <dgm:pt modelId="{674A5721-B95E-4188-B5FB-0E42E3F4450C}" type="parTrans" cxnId="{48B2980F-ADA9-44E4-8BCE-A693A22677A1}">
      <dgm:prSet/>
      <dgm:spPr/>
      <dgm:t>
        <a:bodyPr/>
        <a:lstStyle/>
        <a:p>
          <a:endParaRPr lang="ru-RU"/>
        </a:p>
      </dgm:t>
    </dgm:pt>
    <dgm:pt modelId="{32EB18E7-F451-4F57-9786-AAF94B49FE1A}" type="sibTrans" cxnId="{48B2980F-ADA9-44E4-8BCE-A693A22677A1}">
      <dgm:prSet/>
      <dgm:spPr/>
      <dgm:t>
        <a:bodyPr/>
        <a:lstStyle/>
        <a:p>
          <a:endParaRPr lang="ru-RU"/>
        </a:p>
      </dgm:t>
    </dgm:pt>
    <dgm:pt modelId="{88B4EFDB-0085-46E9-9FAD-BB44AD7743D5}">
      <dgm:prSet phldrT="[Текст]"/>
      <dgm:spPr>
        <a:noFill/>
      </dgm:spPr>
      <dgm:t>
        <a:bodyPr/>
        <a:lstStyle/>
        <a:p>
          <a:r>
            <a:rPr lang="ru-RU" dirty="0" err="1" smtClean="0"/>
            <a:t>Яхромской</a:t>
          </a:r>
          <a:r>
            <a:rPr lang="ru-RU" dirty="0" smtClean="0"/>
            <a:t> аграрный колледж – </a:t>
          </a:r>
          <a:r>
            <a:rPr lang="ru-RU" b="1" dirty="0" smtClean="0">
              <a:solidFill>
                <a:srgbClr val="FF0000"/>
              </a:solidFill>
            </a:rPr>
            <a:t>1</a:t>
          </a:r>
          <a:endParaRPr lang="ru-RU" b="1" dirty="0">
            <a:solidFill>
              <a:srgbClr val="FF0000"/>
            </a:solidFill>
          </a:endParaRPr>
        </a:p>
      </dgm:t>
    </dgm:pt>
    <dgm:pt modelId="{2574DD54-2E32-436F-8051-03F0AC400102}" type="parTrans" cxnId="{5485F5C4-69C7-4046-9A92-6F724A635DBF}">
      <dgm:prSet/>
      <dgm:spPr/>
      <dgm:t>
        <a:bodyPr/>
        <a:lstStyle/>
        <a:p>
          <a:endParaRPr lang="ru-RU"/>
        </a:p>
      </dgm:t>
    </dgm:pt>
    <dgm:pt modelId="{7D626651-D671-4599-9D0B-A1BDDEA0F7E8}" type="sibTrans" cxnId="{5485F5C4-69C7-4046-9A92-6F724A635DBF}">
      <dgm:prSet/>
      <dgm:spPr/>
      <dgm:t>
        <a:bodyPr/>
        <a:lstStyle/>
        <a:p>
          <a:endParaRPr lang="ru-RU"/>
        </a:p>
      </dgm:t>
    </dgm:pt>
    <dgm:pt modelId="{6BC18A8D-B62F-45FA-A0C7-C75E2AC94BEE}">
      <dgm:prSet phldrT="[Текст]"/>
      <dgm:spPr>
        <a:noFill/>
      </dgm:spPr>
      <dgm:t>
        <a:bodyPr/>
        <a:lstStyle/>
        <a:p>
          <a:r>
            <a:rPr lang="ru-RU" dirty="0" smtClean="0"/>
            <a:t>Химкинский техникум – </a:t>
          </a:r>
          <a:r>
            <a:rPr lang="ru-RU" b="1" dirty="0" smtClean="0">
              <a:solidFill>
                <a:srgbClr val="FF0000"/>
              </a:solidFill>
            </a:rPr>
            <a:t>1</a:t>
          </a:r>
          <a:endParaRPr lang="ru-RU" b="1" dirty="0">
            <a:solidFill>
              <a:srgbClr val="FF0000"/>
            </a:solidFill>
          </a:endParaRPr>
        </a:p>
      </dgm:t>
    </dgm:pt>
    <dgm:pt modelId="{610EA599-EBA4-4AF6-8482-845805B1CD17}" type="parTrans" cxnId="{D5E67DFF-179C-4031-9382-7D93DC2F01D5}">
      <dgm:prSet/>
      <dgm:spPr/>
      <dgm:t>
        <a:bodyPr/>
        <a:lstStyle/>
        <a:p>
          <a:endParaRPr lang="ru-RU"/>
        </a:p>
      </dgm:t>
    </dgm:pt>
    <dgm:pt modelId="{3F140C45-805A-43AE-AF9D-21AB6E0ABE10}" type="sibTrans" cxnId="{D5E67DFF-179C-4031-9382-7D93DC2F01D5}">
      <dgm:prSet/>
      <dgm:spPr/>
      <dgm:t>
        <a:bodyPr/>
        <a:lstStyle/>
        <a:p>
          <a:endParaRPr lang="ru-RU"/>
        </a:p>
      </dgm:t>
    </dgm:pt>
    <dgm:pt modelId="{81D36A55-1A8A-48DD-81F0-E7A8E946F0A8}">
      <dgm:prSet phldrT="[Текст]"/>
      <dgm:spPr>
        <a:noFill/>
      </dgm:spPr>
      <dgm:t>
        <a:bodyPr/>
        <a:lstStyle/>
        <a:p>
          <a:r>
            <a:rPr lang="ru-RU" dirty="0" smtClean="0"/>
            <a:t>Колледж «</a:t>
          </a:r>
          <a:r>
            <a:rPr lang="ru-RU" dirty="0" err="1" smtClean="0"/>
            <a:t>Угреша</a:t>
          </a:r>
          <a:r>
            <a:rPr lang="ru-RU" dirty="0" smtClean="0"/>
            <a:t>» </a:t>
          </a:r>
          <a:r>
            <a:rPr lang="ru-RU" dirty="0" smtClean="0"/>
            <a:t>–</a:t>
          </a:r>
          <a:r>
            <a:rPr lang="ru-RU" dirty="0" smtClean="0"/>
            <a:t> </a:t>
          </a:r>
          <a:r>
            <a:rPr lang="ru-RU" b="1" dirty="0" smtClean="0">
              <a:solidFill>
                <a:srgbClr val="FF0000"/>
              </a:solidFill>
            </a:rPr>
            <a:t>1</a:t>
          </a:r>
          <a:endParaRPr lang="ru-RU" b="1" dirty="0">
            <a:solidFill>
              <a:srgbClr val="FF0000"/>
            </a:solidFill>
          </a:endParaRPr>
        </a:p>
      </dgm:t>
    </dgm:pt>
    <dgm:pt modelId="{45E7E50F-D52A-4F8A-8597-6B9A5BE64993}" type="parTrans" cxnId="{2C26D5D0-D014-4C80-A014-0A3864401043}">
      <dgm:prSet/>
      <dgm:spPr/>
      <dgm:t>
        <a:bodyPr/>
        <a:lstStyle/>
        <a:p>
          <a:endParaRPr lang="ru-RU"/>
        </a:p>
      </dgm:t>
    </dgm:pt>
    <dgm:pt modelId="{4E042D18-9601-47DC-B90C-495756C10FC4}" type="sibTrans" cxnId="{2C26D5D0-D014-4C80-A014-0A3864401043}">
      <dgm:prSet/>
      <dgm:spPr/>
      <dgm:t>
        <a:bodyPr/>
        <a:lstStyle/>
        <a:p>
          <a:endParaRPr lang="ru-RU"/>
        </a:p>
      </dgm:t>
    </dgm:pt>
    <dgm:pt modelId="{9DA326F5-4085-4F16-85C0-2715B330B212}">
      <dgm:prSet phldrT="[Текст]"/>
      <dgm:spPr>
        <a:noFill/>
      </dgm:spPr>
      <dgm:t>
        <a:bodyPr/>
        <a:lstStyle/>
        <a:p>
          <a:r>
            <a:rPr lang="ru-RU" dirty="0" err="1" smtClean="0"/>
            <a:t>Долгопрудненский</a:t>
          </a:r>
          <a:r>
            <a:rPr lang="ru-RU" dirty="0" smtClean="0"/>
            <a:t> техникум – </a:t>
          </a:r>
          <a:r>
            <a:rPr lang="ru-RU" b="1" dirty="0" smtClean="0">
              <a:solidFill>
                <a:srgbClr val="FF0000"/>
              </a:solidFill>
            </a:rPr>
            <a:t>1</a:t>
          </a:r>
          <a:endParaRPr lang="ru-RU" b="1" dirty="0">
            <a:solidFill>
              <a:srgbClr val="FF0000"/>
            </a:solidFill>
          </a:endParaRPr>
        </a:p>
      </dgm:t>
    </dgm:pt>
    <dgm:pt modelId="{7C8B0272-FFFE-4BA3-887F-57C4B9EDA9F5}" type="parTrans" cxnId="{3ED1C025-BC63-4ED5-81F7-90D168F38F95}">
      <dgm:prSet/>
      <dgm:spPr/>
      <dgm:t>
        <a:bodyPr/>
        <a:lstStyle/>
        <a:p>
          <a:endParaRPr lang="ru-RU"/>
        </a:p>
      </dgm:t>
    </dgm:pt>
    <dgm:pt modelId="{B0046B2B-B354-43C0-A1B7-2860115646F7}" type="sibTrans" cxnId="{3ED1C025-BC63-4ED5-81F7-90D168F38F95}">
      <dgm:prSet/>
      <dgm:spPr/>
      <dgm:t>
        <a:bodyPr/>
        <a:lstStyle/>
        <a:p>
          <a:endParaRPr lang="ru-RU"/>
        </a:p>
      </dgm:t>
    </dgm:pt>
    <dgm:pt modelId="{1C274DE3-2907-4076-8237-8EDAE7178A37}">
      <dgm:prSet phldrT="[Текст]"/>
      <dgm:spPr>
        <a:noFill/>
      </dgm:spPr>
      <dgm:t>
        <a:bodyPr/>
        <a:lstStyle/>
        <a:p>
          <a:r>
            <a:rPr lang="ru-RU" dirty="0" smtClean="0"/>
            <a:t>Орехово-Зуевский железнодорожный техникум им. В.И. Бондаренко - </a:t>
          </a:r>
          <a:r>
            <a:rPr lang="ru-RU" b="1" dirty="0" smtClean="0">
              <a:solidFill>
                <a:srgbClr val="FF0000"/>
              </a:solidFill>
            </a:rPr>
            <a:t>1</a:t>
          </a:r>
          <a:endParaRPr lang="ru-RU" b="1" dirty="0">
            <a:solidFill>
              <a:srgbClr val="FF0000"/>
            </a:solidFill>
          </a:endParaRPr>
        </a:p>
      </dgm:t>
    </dgm:pt>
    <dgm:pt modelId="{F6B0FF01-7E7B-4D0A-9E11-30CAA87C9EDE}" type="parTrans" cxnId="{E39D1BCE-C366-44B9-B9C0-440AADD25D2E}">
      <dgm:prSet/>
      <dgm:spPr/>
      <dgm:t>
        <a:bodyPr/>
        <a:lstStyle/>
        <a:p>
          <a:endParaRPr lang="ru-RU"/>
        </a:p>
      </dgm:t>
    </dgm:pt>
    <dgm:pt modelId="{9D2A44B0-8023-4E9C-B08B-FBB3553B2037}" type="sibTrans" cxnId="{E39D1BCE-C366-44B9-B9C0-440AADD25D2E}">
      <dgm:prSet/>
      <dgm:spPr/>
      <dgm:t>
        <a:bodyPr/>
        <a:lstStyle/>
        <a:p>
          <a:endParaRPr lang="ru-RU"/>
        </a:p>
      </dgm:t>
    </dgm:pt>
    <dgm:pt modelId="{A298664D-9731-46A1-BF3E-95744A1D8294}" type="pres">
      <dgm:prSet presAssocID="{C5C18D1D-EB9B-4477-8EA3-AFD5FB2525DD}" presName="Name0" presStyleCnt="0">
        <dgm:presLayoutVars>
          <dgm:dir/>
          <dgm:animLvl val="lvl"/>
          <dgm:resizeHandles val="exact"/>
        </dgm:presLayoutVars>
      </dgm:prSet>
      <dgm:spPr/>
    </dgm:pt>
    <dgm:pt modelId="{88823E26-2260-42F5-9CC6-867F0CF53BD7}" type="pres">
      <dgm:prSet presAssocID="{54832DAF-09C8-466D-8B7E-6DDCB9F3200B}" presName="composite" presStyleCnt="0"/>
      <dgm:spPr/>
    </dgm:pt>
    <dgm:pt modelId="{1C509FA8-EF34-47B8-876A-3B0E75B0BF03}" type="pres">
      <dgm:prSet presAssocID="{54832DAF-09C8-466D-8B7E-6DDCB9F3200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C6C48-BF94-4DA9-8FA9-A1CA944DA300}" type="pres">
      <dgm:prSet presAssocID="{54832DAF-09C8-466D-8B7E-6DDCB9F3200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880A7-391D-4D28-A09C-00E451622C35}" type="pres">
      <dgm:prSet presAssocID="{4306D78B-180A-4C13-8B25-46C2FF463B3B}" presName="space" presStyleCnt="0"/>
      <dgm:spPr/>
    </dgm:pt>
    <dgm:pt modelId="{503AE805-9FCF-4846-BBB2-E94A08D0393C}" type="pres">
      <dgm:prSet presAssocID="{C78392A3-3D87-4963-BC47-156B11307AD4}" presName="composite" presStyleCnt="0"/>
      <dgm:spPr/>
    </dgm:pt>
    <dgm:pt modelId="{4181580C-F806-4706-AB36-CA4A8BECDBA4}" type="pres">
      <dgm:prSet presAssocID="{C78392A3-3D87-4963-BC47-156B11307AD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B3FD6-282A-4D1F-BCB1-7C65521A4E8D}" type="pres">
      <dgm:prSet presAssocID="{C78392A3-3D87-4963-BC47-156B11307AD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67DFF-179C-4031-9382-7D93DC2F01D5}" srcId="{C78392A3-3D87-4963-BC47-156B11307AD4}" destId="{6BC18A8D-B62F-45FA-A0C7-C75E2AC94BEE}" srcOrd="7" destOrd="0" parTransId="{610EA599-EBA4-4AF6-8482-845805B1CD17}" sibTransId="{3F140C45-805A-43AE-AF9D-21AB6E0ABE10}"/>
    <dgm:cxn modelId="{ED953590-1FE9-4F12-A3C8-709EB916A0B4}" type="presOf" srcId="{F8527F2B-6534-43D0-9A92-ACB236114CE7}" destId="{264C6C48-BF94-4DA9-8FA9-A1CA944DA300}" srcOrd="0" destOrd="6" presId="urn:microsoft.com/office/officeart/2005/8/layout/hList1"/>
    <dgm:cxn modelId="{DF887C04-800C-45CA-A84E-F07412A182CF}" type="presOf" srcId="{332CC8F9-AB70-4293-9B52-9121D94E773A}" destId="{6A0B3FD6-282A-4D1F-BCB1-7C65521A4E8D}" srcOrd="0" destOrd="0" presId="urn:microsoft.com/office/officeart/2005/8/layout/hList1"/>
    <dgm:cxn modelId="{949C4539-0961-49A7-8AED-214C9E2A2DA8}" srcId="{C78392A3-3D87-4963-BC47-156B11307AD4}" destId="{2B4715CE-E851-4B43-979C-99CA3261EF1E}" srcOrd="3" destOrd="0" parTransId="{4A38B0AC-5A24-4728-BF59-7577205E9BD8}" sibTransId="{B125A5D1-8BEC-443B-86D4-9E168D29560F}"/>
    <dgm:cxn modelId="{870D52FF-1CB3-45CE-9045-777B4D1C465A}" type="presOf" srcId="{54832DAF-09C8-466D-8B7E-6DDCB9F3200B}" destId="{1C509FA8-EF34-47B8-876A-3B0E75B0BF03}" srcOrd="0" destOrd="0" presId="urn:microsoft.com/office/officeart/2005/8/layout/hList1"/>
    <dgm:cxn modelId="{4A8D6E4C-ED82-45E3-A4E4-F8B6341ACA3D}" type="presOf" srcId="{F01E2D41-5726-4A1B-985A-41E9EF80EBA4}" destId="{264C6C48-BF94-4DA9-8FA9-A1CA944DA300}" srcOrd="0" destOrd="5" presId="urn:microsoft.com/office/officeart/2005/8/layout/hList1"/>
    <dgm:cxn modelId="{03C2D520-6A74-4EC1-8553-B526B5F9E649}" srcId="{C5C18D1D-EB9B-4477-8EA3-AFD5FB2525DD}" destId="{C78392A3-3D87-4963-BC47-156B11307AD4}" srcOrd="1" destOrd="0" parTransId="{A14F96CE-604E-4F94-A1A5-4D48E93E0DEC}" sibTransId="{358293ED-44C8-4024-80D9-0FF80275B4C8}"/>
    <dgm:cxn modelId="{3BBAC4A6-1978-488C-B64B-FA0B23223630}" srcId="{54832DAF-09C8-466D-8B7E-6DDCB9F3200B}" destId="{F8527F2B-6534-43D0-9A92-ACB236114CE7}" srcOrd="6" destOrd="0" parTransId="{ADA0DBBB-C8D6-4D2F-BF46-B86B915FF9EA}" sibTransId="{34FA5422-7A72-4080-8777-2EE1C571D01F}"/>
    <dgm:cxn modelId="{8DDEDA6C-47AD-4AA1-AC70-99AFCB76B2E2}" srcId="{54832DAF-09C8-466D-8B7E-6DDCB9F3200B}" destId="{5653B1EB-25D6-4497-B70C-40CD4D288649}" srcOrd="1" destOrd="0" parTransId="{3F925392-4E2C-4B94-84F7-400818E5AC6D}" sibTransId="{DC5A0E68-0677-447B-B26E-1D78967C96D6}"/>
    <dgm:cxn modelId="{1CD377A1-51DC-4963-94DD-056621C7F913}" srcId="{C78392A3-3D87-4963-BC47-156B11307AD4}" destId="{3A3DB2A7-E0F2-42A8-8880-41222383118B}" srcOrd="2" destOrd="0" parTransId="{FCB8C2F7-6490-4AB4-8882-A587B6871F29}" sibTransId="{7B32BDED-64A0-44A2-9EF3-B9CF30726BCB}"/>
    <dgm:cxn modelId="{D0E3A38D-E031-405A-B2E0-F34AC6820B55}" type="presOf" srcId="{88B4EFDB-0085-46E9-9FAD-BB44AD7743D5}" destId="{6A0B3FD6-282A-4D1F-BCB1-7C65521A4E8D}" srcOrd="0" destOrd="6" presId="urn:microsoft.com/office/officeart/2005/8/layout/hList1"/>
    <dgm:cxn modelId="{B7D3E935-1C7C-426D-8107-8321B454ED65}" type="presOf" srcId="{06DBC2C0-DC86-4E79-83A6-4B27EC81D635}" destId="{264C6C48-BF94-4DA9-8FA9-A1CA944DA300}" srcOrd="0" destOrd="2" presId="urn:microsoft.com/office/officeart/2005/8/layout/hList1"/>
    <dgm:cxn modelId="{8080246A-839D-4759-8C85-9682F11C81A2}" type="presOf" srcId="{BFAB7758-C31A-4F11-9F2A-07F69102E107}" destId="{6A0B3FD6-282A-4D1F-BCB1-7C65521A4E8D}" srcOrd="0" destOrd="5" presId="urn:microsoft.com/office/officeart/2005/8/layout/hList1"/>
    <dgm:cxn modelId="{271F67C2-07DF-4B53-843A-DA47058A65A4}" type="presOf" srcId="{134D0967-6016-42C9-B91B-52DC679D3001}" destId="{264C6C48-BF94-4DA9-8FA9-A1CA944DA300}" srcOrd="0" destOrd="0" presId="urn:microsoft.com/office/officeart/2005/8/layout/hList1"/>
    <dgm:cxn modelId="{3ED1C025-BC63-4ED5-81F7-90D168F38F95}" srcId="{C78392A3-3D87-4963-BC47-156B11307AD4}" destId="{9DA326F5-4085-4F16-85C0-2715B330B212}" srcOrd="9" destOrd="0" parTransId="{7C8B0272-FFFE-4BA3-887F-57C4B9EDA9F5}" sibTransId="{B0046B2B-B354-43C0-A1B7-2860115646F7}"/>
    <dgm:cxn modelId="{D75E8128-EDCC-49D2-BEA8-E3479E55916E}" srcId="{54832DAF-09C8-466D-8B7E-6DDCB9F3200B}" destId="{EC14AB1E-9D59-4ED7-8D79-BBEAAD540F3D}" srcOrd="9" destOrd="0" parTransId="{9FFA5671-05D8-40B9-9C25-3B9549405DA7}" sibTransId="{43728062-F31C-435C-9609-50B0E3004304}"/>
    <dgm:cxn modelId="{7C2D486B-7600-49D3-B285-7324DFBAA079}" type="presOf" srcId="{D97A711D-DFC3-4F95-97F1-6277587C2BB1}" destId="{6A0B3FD6-282A-4D1F-BCB1-7C65521A4E8D}" srcOrd="0" destOrd="4" presId="urn:microsoft.com/office/officeart/2005/8/layout/hList1"/>
    <dgm:cxn modelId="{E39D1BCE-C366-44B9-B9C0-440AADD25D2E}" srcId="{C78392A3-3D87-4963-BC47-156B11307AD4}" destId="{1C274DE3-2907-4076-8237-8EDAE7178A37}" srcOrd="10" destOrd="0" parTransId="{F6B0FF01-7E7B-4D0A-9E11-30CAA87C9EDE}" sibTransId="{9D2A44B0-8023-4E9C-B08B-FBB3553B2037}"/>
    <dgm:cxn modelId="{3DD6E7B6-24DF-4E45-A546-F27E0ED95D67}" srcId="{54832DAF-09C8-466D-8B7E-6DDCB9F3200B}" destId="{4C1E2067-FBCA-43E8-9465-CA00A8C193E5}" srcOrd="7" destOrd="0" parTransId="{185BCF30-AD79-4EE5-8E25-9E18FCED4292}" sibTransId="{E8F0D9B6-7FA9-4552-BB82-C049F9F415F7}"/>
    <dgm:cxn modelId="{515A452B-245F-40AF-874D-1C9577C22280}" srcId="{54832DAF-09C8-466D-8B7E-6DDCB9F3200B}" destId="{06DBC2C0-DC86-4E79-83A6-4B27EC81D635}" srcOrd="2" destOrd="0" parTransId="{8DECD175-AED3-4C86-80CA-667B3963C562}" sibTransId="{2509E692-21D0-48C9-98E1-2235AD853C14}"/>
    <dgm:cxn modelId="{5485F5C4-69C7-4046-9A92-6F724A635DBF}" srcId="{C78392A3-3D87-4963-BC47-156B11307AD4}" destId="{88B4EFDB-0085-46E9-9FAD-BB44AD7743D5}" srcOrd="6" destOrd="0" parTransId="{2574DD54-2E32-436F-8051-03F0AC400102}" sibTransId="{7D626651-D671-4599-9D0B-A1BDDEA0F7E8}"/>
    <dgm:cxn modelId="{E6114283-7C32-4548-BAE0-94F56298A0DE}" srcId="{54832DAF-09C8-466D-8B7E-6DDCB9F3200B}" destId="{A8CA8C1F-A0A1-4325-922F-F26BFA1244E6}" srcOrd="8" destOrd="0" parTransId="{B4ECCB8F-2B51-4559-B22F-78128AD806E7}" sibTransId="{00329C96-A1B8-4B0D-BDBF-50BA1C43F1D7}"/>
    <dgm:cxn modelId="{B6777F80-58FC-4B13-8D3B-2CE4C9186768}" type="presOf" srcId="{9DA326F5-4085-4F16-85C0-2715B330B212}" destId="{6A0B3FD6-282A-4D1F-BCB1-7C65521A4E8D}" srcOrd="0" destOrd="9" presId="urn:microsoft.com/office/officeart/2005/8/layout/hList1"/>
    <dgm:cxn modelId="{3EC0EDDF-4377-466B-BB76-6410C34EC8D2}" type="presOf" srcId="{EC14AB1E-9D59-4ED7-8D79-BBEAAD540F3D}" destId="{264C6C48-BF94-4DA9-8FA9-A1CA944DA300}" srcOrd="0" destOrd="9" presId="urn:microsoft.com/office/officeart/2005/8/layout/hList1"/>
    <dgm:cxn modelId="{23828580-539B-40F7-9C5C-42DBA9D409CE}" type="presOf" srcId="{1C274DE3-2907-4076-8237-8EDAE7178A37}" destId="{6A0B3FD6-282A-4D1F-BCB1-7C65521A4E8D}" srcOrd="0" destOrd="10" presId="urn:microsoft.com/office/officeart/2005/8/layout/hList1"/>
    <dgm:cxn modelId="{9D885C36-2552-4018-BCA2-050C1718C09D}" type="presOf" srcId="{A8CA8C1F-A0A1-4325-922F-F26BFA1244E6}" destId="{264C6C48-BF94-4DA9-8FA9-A1CA944DA300}" srcOrd="0" destOrd="8" presId="urn:microsoft.com/office/officeart/2005/8/layout/hList1"/>
    <dgm:cxn modelId="{2C26D5D0-D014-4C80-A014-0A3864401043}" srcId="{C78392A3-3D87-4963-BC47-156B11307AD4}" destId="{81D36A55-1A8A-48DD-81F0-E7A8E946F0A8}" srcOrd="8" destOrd="0" parTransId="{45E7E50F-D52A-4F8A-8597-6B9A5BE64993}" sibTransId="{4E042D18-9601-47DC-B90C-495756C10FC4}"/>
    <dgm:cxn modelId="{D670BD69-CCDF-4026-98BE-FA48797DF696}" srcId="{54832DAF-09C8-466D-8B7E-6DDCB9F3200B}" destId="{621394D9-562D-454B-B2C7-BF3153DFEFA8}" srcOrd="3" destOrd="0" parTransId="{B2E26405-521A-457A-9699-2CB4FFB906D2}" sibTransId="{6A7DD6AF-6BB2-4FE3-9A5C-1BB07B906F3D}"/>
    <dgm:cxn modelId="{E2BA55FC-AB63-4E71-A42A-0F6AB7BACB02}" srcId="{54832DAF-09C8-466D-8B7E-6DDCB9F3200B}" destId="{658C9399-72DC-4C84-BAD7-A436A5338086}" srcOrd="4" destOrd="0" parTransId="{3C59097A-EC2B-4F19-B152-F4F064E9D379}" sibTransId="{A28DA45D-F54B-4F0D-AE69-4DCF8C86D64A}"/>
    <dgm:cxn modelId="{C2A6F8C8-1588-4EE2-AB55-EC0C7F848CF8}" type="presOf" srcId="{621394D9-562D-454B-B2C7-BF3153DFEFA8}" destId="{264C6C48-BF94-4DA9-8FA9-A1CA944DA300}" srcOrd="0" destOrd="3" presId="urn:microsoft.com/office/officeart/2005/8/layout/hList1"/>
    <dgm:cxn modelId="{1616757C-7BF6-4A87-892B-945A40A78BCE}" srcId="{C78392A3-3D87-4963-BC47-156B11307AD4}" destId="{D97A711D-DFC3-4F95-97F1-6277587C2BB1}" srcOrd="4" destOrd="0" parTransId="{9CA5715B-BEF7-4A00-9F23-717C44D4E519}" sibTransId="{DC7EAECF-4362-4F68-93AE-626DAE29C654}"/>
    <dgm:cxn modelId="{65ED5B40-1F21-4FC4-B5E8-20FAEB8838E9}" type="presOf" srcId="{2B4715CE-E851-4B43-979C-99CA3261EF1E}" destId="{6A0B3FD6-282A-4D1F-BCB1-7C65521A4E8D}" srcOrd="0" destOrd="3" presId="urn:microsoft.com/office/officeart/2005/8/layout/hList1"/>
    <dgm:cxn modelId="{2774F1CC-20EE-4C6B-9E16-1AD0959AA57F}" srcId="{C5C18D1D-EB9B-4477-8EA3-AFD5FB2525DD}" destId="{54832DAF-09C8-466D-8B7E-6DDCB9F3200B}" srcOrd="0" destOrd="0" parTransId="{946D2C87-5816-4DD2-9396-69F76345F488}" sibTransId="{4306D78B-180A-4C13-8B25-46C2FF463B3B}"/>
    <dgm:cxn modelId="{48B2980F-ADA9-44E4-8BCE-A693A22677A1}" srcId="{C78392A3-3D87-4963-BC47-156B11307AD4}" destId="{BFAB7758-C31A-4F11-9F2A-07F69102E107}" srcOrd="5" destOrd="0" parTransId="{674A5721-B95E-4188-B5FB-0E42E3F4450C}" sibTransId="{32EB18E7-F451-4F57-9786-AAF94B49FE1A}"/>
    <dgm:cxn modelId="{38A7949A-7372-4D87-9483-37EFD7A12A0B}" type="presOf" srcId="{81D36A55-1A8A-48DD-81F0-E7A8E946F0A8}" destId="{6A0B3FD6-282A-4D1F-BCB1-7C65521A4E8D}" srcOrd="0" destOrd="8" presId="urn:microsoft.com/office/officeart/2005/8/layout/hList1"/>
    <dgm:cxn modelId="{106A93D9-8F22-40BE-8D3D-343E2F3FCA11}" type="presOf" srcId="{4C1E2067-FBCA-43E8-9465-CA00A8C193E5}" destId="{264C6C48-BF94-4DA9-8FA9-A1CA944DA300}" srcOrd="0" destOrd="7" presId="urn:microsoft.com/office/officeart/2005/8/layout/hList1"/>
    <dgm:cxn modelId="{98A18BF8-71E2-41A0-932F-366DDE7E827B}" type="presOf" srcId="{EC7386E8-0DBC-4810-A15F-AB9023A1333D}" destId="{6A0B3FD6-282A-4D1F-BCB1-7C65521A4E8D}" srcOrd="0" destOrd="1" presId="urn:microsoft.com/office/officeart/2005/8/layout/hList1"/>
    <dgm:cxn modelId="{327C19F5-89FB-48CA-ACF2-4B4CC4B2B127}" srcId="{C78392A3-3D87-4963-BC47-156B11307AD4}" destId="{EC7386E8-0DBC-4810-A15F-AB9023A1333D}" srcOrd="1" destOrd="0" parTransId="{5E62809C-92D5-46FF-BC56-038020044AD7}" sibTransId="{37D9CA7A-E6A5-4E17-8DAA-6BD0E1E81ACB}"/>
    <dgm:cxn modelId="{3A5BB115-D7AD-40C5-B0FB-112B065F956A}" srcId="{54832DAF-09C8-466D-8B7E-6DDCB9F3200B}" destId="{134D0967-6016-42C9-B91B-52DC679D3001}" srcOrd="0" destOrd="0" parTransId="{D154EFB1-DF51-4AAB-B449-D956EC89E1EA}" sibTransId="{8E82EE57-18C0-4C97-900B-AB736291E18E}"/>
    <dgm:cxn modelId="{3B201903-8086-4626-8610-C006677B7C59}" type="presOf" srcId="{C78392A3-3D87-4963-BC47-156B11307AD4}" destId="{4181580C-F806-4706-AB36-CA4A8BECDBA4}" srcOrd="0" destOrd="0" presId="urn:microsoft.com/office/officeart/2005/8/layout/hList1"/>
    <dgm:cxn modelId="{520C2584-9442-4041-A049-77109CE85B82}" type="presOf" srcId="{658C9399-72DC-4C84-BAD7-A436A5338086}" destId="{264C6C48-BF94-4DA9-8FA9-A1CA944DA300}" srcOrd="0" destOrd="4" presId="urn:microsoft.com/office/officeart/2005/8/layout/hList1"/>
    <dgm:cxn modelId="{3E2E432D-0215-4B2F-BCA5-5EE842955DEB}" type="presOf" srcId="{5653B1EB-25D6-4497-B70C-40CD4D288649}" destId="{264C6C48-BF94-4DA9-8FA9-A1CA944DA300}" srcOrd="0" destOrd="1" presId="urn:microsoft.com/office/officeart/2005/8/layout/hList1"/>
    <dgm:cxn modelId="{CD44E7B6-1D54-49B5-AC4A-6417DC4BDF37}" srcId="{C78392A3-3D87-4963-BC47-156B11307AD4}" destId="{332CC8F9-AB70-4293-9B52-9121D94E773A}" srcOrd="0" destOrd="0" parTransId="{DC6EB5E4-D01E-4593-9F72-F6E0BA07E5F9}" sibTransId="{327BE3CE-0544-4251-9003-325F5C486D6A}"/>
    <dgm:cxn modelId="{A87798FE-5460-4B80-8044-E4F595720862}" type="presOf" srcId="{C5C18D1D-EB9B-4477-8EA3-AFD5FB2525DD}" destId="{A298664D-9731-46A1-BF3E-95744A1D8294}" srcOrd="0" destOrd="0" presId="urn:microsoft.com/office/officeart/2005/8/layout/hList1"/>
    <dgm:cxn modelId="{E5244834-B2CA-413E-ADD6-56658A7BEDDB}" type="presOf" srcId="{6BC18A8D-B62F-45FA-A0C7-C75E2AC94BEE}" destId="{6A0B3FD6-282A-4D1F-BCB1-7C65521A4E8D}" srcOrd="0" destOrd="7" presId="urn:microsoft.com/office/officeart/2005/8/layout/hList1"/>
    <dgm:cxn modelId="{E8B63A72-01FF-4907-A44B-A54CA8ACF923}" type="presOf" srcId="{3A3DB2A7-E0F2-42A8-8880-41222383118B}" destId="{6A0B3FD6-282A-4D1F-BCB1-7C65521A4E8D}" srcOrd="0" destOrd="2" presId="urn:microsoft.com/office/officeart/2005/8/layout/hList1"/>
    <dgm:cxn modelId="{727B469F-0D1A-4D00-8042-94F3D4DA14DB}" srcId="{54832DAF-09C8-466D-8B7E-6DDCB9F3200B}" destId="{F01E2D41-5726-4A1B-985A-41E9EF80EBA4}" srcOrd="5" destOrd="0" parTransId="{52560834-377A-4BFB-885E-A449CFD5D760}" sibTransId="{5DBE1388-9FD6-45FD-91F8-893922F799B6}"/>
    <dgm:cxn modelId="{F1C4A304-DF2B-473E-B2DD-4EF31E1A42B8}" type="presParOf" srcId="{A298664D-9731-46A1-BF3E-95744A1D8294}" destId="{88823E26-2260-42F5-9CC6-867F0CF53BD7}" srcOrd="0" destOrd="0" presId="urn:microsoft.com/office/officeart/2005/8/layout/hList1"/>
    <dgm:cxn modelId="{4FE08B6C-4D52-4127-A576-CE00F18E0FF4}" type="presParOf" srcId="{88823E26-2260-42F5-9CC6-867F0CF53BD7}" destId="{1C509FA8-EF34-47B8-876A-3B0E75B0BF03}" srcOrd="0" destOrd="0" presId="urn:microsoft.com/office/officeart/2005/8/layout/hList1"/>
    <dgm:cxn modelId="{ED173658-F10A-41F5-974F-C9B6AEE76FC8}" type="presParOf" srcId="{88823E26-2260-42F5-9CC6-867F0CF53BD7}" destId="{264C6C48-BF94-4DA9-8FA9-A1CA944DA300}" srcOrd="1" destOrd="0" presId="urn:microsoft.com/office/officeart/2005/8/layout/hList1"/>
    <dgm:cxn modelId="{E998D04E-A89B-42AB-929A-D2A015484ABE}" type="presParOf" srcId="{A298664D-9731-46A1-BF3E-95744A1D8294}" destId="{C41880A7-391D-4D28-A09C-00E451622C35}" srcOrd="1" destOrd="0" presId="urn:microsoft.com/office/officeart/2005/8/layout/hList1"/>
    <dgm:cxn modelId="{03334B24-E98B-45DE-9309-C4021DBDFA21}" type="presParOf" srcId="{A298664D-9731-46A1-BF3E-95744A1D8294}" destId="{503AE805-9FCF-4846-BBB2-E94A08D0393C}" srcOrd="2" destOrd="0" presId="urn:microsoft.com/office/officeart/2005/8/layout/hList1"/>
    <dgm:cxn modelId="{7C2A7B38-F572-4229-95FC-5F57756F9491}" type="presParOf" srcId="{503AE805-9FCF-4846-BBB2-E94A08D0393C}" destId="{4181580C-F806-4706-AB36-CA4A8BECDBA4}" srcOrd="0" destOrd="0" presId="urn:microsoft.com/office/officeart/2005/8/layout/hList1"/>
    <dgm:cxn modelId="{69233752-4032-4A26-8AA7-AACC081E993C}" type="presParOf" srcId="{503AE805-9FCF-4846-BBB2-E94A08D0393C}" destId="{6A0B3FD6-282A-4D1F-BCB1-7C65521A4E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09FA8-EF34-47B8-876A-3B0E75B0BF03}">
      <dsp:nvSpPr>
        <dsp:cNvPr id="0" name=""/>
        <dsp:cNvSpPr/>
      </dsp:nvSpPr>
      <dsp:spPr>
        <a:xfrm>
          <a:off x="42" y="218013"/>
          <a:ext cx="4037773" cy="460800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Наиболее успешные ПОО</a:t>
          </a:r>
          <a:endParaRPr lang="ru-RU" sz="1600" kern="1200" dirty="0"/>
        </a:p>
      </dsp:txBody>
      <dsp:txXfrm>
        <a:off x="42" y="218013"/>
        <a:ext cx="4037773" cy="460800"/>
      </dsp:txXfrm>
    </dsp:sp>
    <dsp:sp modelId="{264C6C48-BF94-4DA9-8FA9-A1CA944DA300}">
      <dsp:nvSpPr>
        <dsp:cNvPr id="0" name=""/>
        <dsp:cNvSpPr/>
      </dsp:nvSpPr>
      <dsp:spPr>
        <a:xfrm>
          <a:off x="42" y="678813"/>
          <a:ext cx="4037773" cy="3351645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Сергиево-Посадский СЭТ - </a:t>
          </a:r>
          <a:r>
            <a:rPr lang="ru-RU" sz="1600" b="1" kern="1200" dirty="0" smtClean="0">
              <a:solidFill>
                <a:srgbClr val="00B050"/>
              </a:solidFill>
            </a:rPr>
            <a:t>33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Егорьевский промышленно-экономический техникум – </a:t>
          </a:r>
          <a:r>
            <a:rPr lang="ru-RU" sz="1600" b="1" kern="1200" dirty="0" smtClean="0">
              <a:solidFill>
                <a:srgbClr val="00B050"/>
              </a:solidFill>
            </a:rPr>
            <a:t>14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Балашихинский</a:t>
          </a:r>
          <a:r>
            <a:rPr lang="ru-RU" sz="1600" kern="1200" dirty="0" smtClean="0"/>
            <a:t> техникум – </a:t>
          </a:r>
          <a:r>
            <a:rPr lang="ru-RU" sz="1600" b="1" kern="1200" dirty="0" smtClean="0">
              <a:solidFill>
                <a:srgbClr val="00B050"/>
              </a:solidFill>
            </a:rPr>
            <a:t>13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Ногинский колледж – </a:t>
          </a:r>
          <a:r>
            <a:rPr lang="ru-RU" sz="1600" b="1" kern="1200" dirty="0" smtClean="0">
              <a:solidFill>
                <a:srgbClr val="00B050"/>
              </a:solidFill>
            </a:rPr>
            <a:t>10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Можайский техникум – </a:t>
          </a:r>
          <a:r>
            <a:rPr lang="ru-RU" sz="1600" b="1" kern="1200" dirty="0" smtClean="0">
              <a:solidFill>
                <a:srgbClr val="00B050"/>
              </a:solidFill>
            </a:rPr>
            <a:t>10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Чеховской техникум – </a:t>
          </a:r>
          <a:r>
            <a:rPr lang="ru-RU" sz="1600" b="1" kern="1200" dirty="0" smtClean="0">
              <a:solidFill>
                <a:srgbClr val="00B050"/>
              </a:solidFill>
            </a:rPr>
            <a:t>9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Губернский профессиональный </a:t>
          </a:r>
          <a:br>
            <a:rPr lang="ru-RU" sz="1600" kern="1200" dirty="0" smtClean="0"/>
          </a:br>
          <a:r>
            <a:rPr lang="ru-RU" sz="1600" kern="1200" dirty="0" smtClean="0"/>
            <a:t>колледж – </a:t>
          </a:r>
          <a:r>
            <a:rPr lang="ru-RU" sz="1600" b="1" kern="1200" dirty="0" smtClean="0">
              <a:solidFill>
                <a:srgbClr val="00B050"/>
              </a:solidFill>
            </a:rPr>
            <a:t>8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Подольский колледж – </a:t>
          </a:r>
          <a:r>
            <a:rPr lang="ru-RU" sz="1600" b="1" kern="1200" dirty="0" smtClean="0">
              <a:solidFill>
                <a:srgbClr val="00B050"/>
              </a:solidFill>
            </a:rPr>
            <a:t>8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Наро-Фоминский техникум – </a:t>
          </a:r>
          <a:r>
            <a:rPr lang="ru-RU" sz="1600" b="1" kern="1200" dirty="0" smtClean="0">
              <a:solidFill>
                <a:srgbClr val="00B050"/>
              </a:solidFill>
            </a:rPr>
            <a:t>8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Дмитровский техникум – </a:t>
          </a:r>
          <a:r>
            <a:rPr lang="ru-RU" sz="1600" b="1" kern="1200" dirty="0" smtClean="0">
              <a:solidFill>
                <a:srgbClr val="00B050"/>
              </a:solidFill>
            </a:rPr>
            <a:t>7</a:t>
          </a:r>
          <a:endParaRPr lang="ru-RU" sz="1600" b="1" kern="1200" dirty="0">
            <a:solidFill>
              <a:srgbClr val="00B050"/>
            </a:solidFill>
          </a:endParaRPr>
        </a:p>
      </dsp:txBody>
      <dsp:txXfrm>
        <a:off x="42" y="678813"/>
        <a:ext cx="4037773" cy="3351645"/>
      </dsp:txXfrm>
    </dsp:sp>
    <dsp:sp modelId="{4181580C-F806-4706-AB36-CA4A8BECDBA4}">
      <dsp:nvSpPr>
        <dsp:cNvPr id="0" name=""/>
        <dsp:cNvSpPr/>
      </dsp:nvSpPr>
      <dsp:spPr>
        <a:xfrm>
          <a:off x="4603104" y="218013"/>
          <a:ext cx="4037773" cy="46080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Набор не осуществлён или незначителен</a:t>
          </a:r>
          <a:endParaRPr lang="ru-RU" sz="1600" kern="1200" dirty="0"/>
        </a:p>
      </dsp:txBody>
      <dsp:txXfrm>
        <a:off x="4603104" y="218013"/>
        <a:ext cx="4037773" cy="460800"/>
      </dsp:txXfrm>
    </dsp:sp>
    <dsp:sp modelId="{6A0B3FD6-282A-4D1F-BCB1-7C65521A4E8D}">
      <dsp:nvSpPr>
        <dsp:cNvPr id="0" name=""/>
        <dsp:cNvSpPr/>
      </dsp:nvSpPr>
      <dsp:spPr>
        <a:xfrm>
          <a:off x="4603104" y="678813"/>
          <a:ext cx="4037773" cy="3351645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Сергиево-Посадский колледж </a:t>
          </a:r>
          <a:r>
            <a:rPr lang="ru-RU" sz="1600" kern="1200" dirty="0" smtClean="0"/>
            <a:t>–</a:t>
          </a:r>
          <a:r>
            <a:rPr lang="ru-RU" sz="1600" kern="1200" dirty="0" smtClean="0"/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0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Геологоразведочный техникум – </a:t>
          </a:r>
          <a:r>
            <a:rPr lang="ru-RU" sz="1600" b="1" kern="1200" dirty="0" smtClean="0">
              <a:solidFill>
                <a:srgbClr val="FF0000"/>
              </a:solidFill>
            </a:rPr>
            <a:t>0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Зарайский педагогический колледж – </a:t>
          </a:r>
          <a:r>
            <a:rPr lang="ru-RU" sz="1600" b="1" kern="1200" dirty="0" smtClean="0">
              <a:solidFill>
                <a:srgbClr val="FF0000"/>
              </a:solidFill>
            </a:rPr>
            <a:t>0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Воскресенский колледж – </a:t>
          </a:r>
          <a:r>
            <a:rPr lang="ru-RU" sz="1600" b="1" kern="1200" dirty="0" smtClean="0">
              <a:solidFill>
                <a:srgbClr val="FF0000"/>
              </a:solidFill>
            </a:rPr>
            <a:t>0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Гидрометеорологический техникум – </a:t>
          </a:r>
          <a:r>
            <a:rPr lang="ru-RU" sz="1600" b="1" kern="1200" dirty="0" smtClean="0">
              <a:solidFill>
                <a:srgbClr val="FF0000"/>
              </a:solidFill>
            </a:rPr>
            <a:t>0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Университет «Дубна» </a:t>
          </a:r>
          <a:r>
            <a:rPr lang="ru-RU" sz="1600" kern="1200" dirty="0" smtClean="0"/>
            <a:t>–</a:t>
          </a:r>
          <a:r>
            <a:rPr lang="ru-RU" sz="1600" kern="1200" dirty="0" smtClean="0"/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0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Яхромской</a:t>
          </a:r>
          <a:r>
            <a:rPr lang="ru-RU" sz="1600" kern="1200" dirty="0" smtClean="0"/>
            <a:t> аграрный колледж – </a:t>
          </a:r>
          <a:r>
            <a:rPr lang="ru-RU" sz="1600" b="1" kern="1200" dirty="0" smtClean="0">
              <a:solidFill>
                <a:srgbClr val="FF0000"/>
              </a:solidFill>
            </a:rPr>
            <a:t>1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Химкинский техникум – </a:t>
          </a:r>
          <a:r>
            <a:rPr lang="ru-RU" sz="1600" b="1" kern="1200" dirty="0" smtClean="0">
              <a:solidFill>
                <a:srgbClr val="FF0000"/>
              </a:solidFill>
            </a:rPr>
            <a:t>1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Колледж «</a:t>
          </a:r>
          <a:r>
            <a:rPr lang="ru-RU" sz="1600" kern="1200" dirty="0" err="1" smtClean="0"/>
            <a:t>Угреша</a:t>
          </a:r>
          <a:r>
            <a:rPr lang="ru-RU" sz="1600" kern="1200" dirty="0" smtClean="0"/>
            <a:t>» </a:t>
          </a:r>
          <a:r>
            <a:rPr lang="ru-RU" sz="1600" kern="1200" dirty="0" smtClean="0"/>
            <a:t>–</a:t>
          </a:r>
          <a:r>
            <a:rPr lang="ru-RU" sz="1600" kern="1200" dirty="0" smtClean="0"/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1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Долгопрудненский</a:t>
          </a:r>
          <a:r>
            <a:rPr lang="ru-RU" sz="1600" kern="1200" dirty="0" smtClean="0"/>
            <a:t> техникум – </a:t>
          </a:r>
          <a:r>
            <a:rPr lang="ru-RU" sz="1600" b="1" kern="1200" dirty="0" smtClean="0">
              <a:solidFill>
                <a:srgbClr val="FF0000"/>
              </a:solidFill>
            </a:rPr>
            <a:t>1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Орехово-Зуевский железнодорожный техникум им. В.И. Бондаренко - </a:t>
          </a:r>
          <a:r>
            <a:rPr lang="ru-RU" sz="1600" b="1" kern="1200" dirty="0" smtClean="0">
              <a:solidFill>
                <a:srgbClr val="FF0000"/>
              </a:solidFill>
            </a:rPr>
            <a:t>1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603104" y="678813"/>
        <a:ext cx="4037773" cy="3351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F947-9DD8-4B8D-9EFE-CEF362985CB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C74F6-016E-4C56-A574-829529170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1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02481"/>
            <a:ext cx="3326149" cy="504101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973837"/>
            <a:ext cx="4248150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973837"/>
            <a:ext cx="4248150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971550"/>
            <a:ext cx="859155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15C243A-3A7C-4C17-B18C-1475EFA1A716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89B9321-C14E-426C-B27D-FE99C5805D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450" y="3579862"/>
            <a:ext cx="7811030" cy="1152128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140000"/>
              </a:lnSpc>
            </a:pPr>
            <a:endParaRPr lang="ru-RU" sz="1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>
              <a:lnSpc>
                <a:spcPct val="140000"/>
              </a:lnSpc>
            </a:pP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Р.Н. </a:t>
            </a: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Гринёва</a:t>
            </a: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,</a:t>
            </a:r>
            <a:b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</a:b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заместитель </a:t>
            </a: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директора</a:t>
            </a: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/>
            </a:r>
            <a:b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</a:b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 ГБПОУ МО «</a:t>
            </a:r>
            <a:r>
              <a:rPr lang="ru-RU" sz="6300" b="1" cap="all" spc="0" dirty="0" err="1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Балашихинский</a:t>
            </a:r>
            <a:r>
              <a:rPr lang="ru-RU" sz="6300" b="1" cap="all" spc="0" dirty="0">
                <a:solidFill>
                  <a:srgbClr val="0070C0"/>
                </a:solidFill>
                <a:latin typeface="+mj-lt"/>
                <a:ea typeface="+mj-ea"/>
                <a:cs typeface="Tunga" pitchFamily="2"/>
              </a:rPr>
              <a:t> техникум»</a:t>
            </a:r>
          </a:p>
          <a:p>
            <a:pPr algn="r">
              <a:lnSpc>
                <a:spcPct val="140000"/>
              </a:lnSpc>
            </a:pPr>
            <a:endParaRPr lang="ru-RU" sz="4000" b="1" dirty="0">
              <a:solidFill>
                <a:srgbClr val="FFFF00"/>
              </a:solidFill>
              <a:latin typeface="+mj-lt"/>
              <a:ea typeface="+mj-ea"/>
              <a:cs typeface="Trebuchet M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275606"/>
            <a:ext cx="5544616" cy="2145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Задачи БПОО </a:t>
            </a:r>
            <a:br>
              <a:rPr lang="ru-RU" sz="2800" b="1" dirty="0" smtClean="0"/>
            </a:br>
            <a:r>
              <a:rPr lang="ru-RU" sz="2800" b="1" dirty="0" smtClean="0"/>
              <a:t>на 2017-2018 учебный год </a:t>
            </a:r>
            <a:br>
              <a:rPr lang="ru-RU" sz="2800" b="1" dirty="0" smtClean="0"/>
            </a:br>
            <a:r>
              <a:rPr lang="ru-RU" sz="2800" b="1" dirty="0" smtClean="0"/>
              <a:t>по формированию открытого сетевого пространства </a:t>
            </a:r>
            <a:br>
              <a:rPr lang="ru-RU" sz="2800" b="1" dirty="0" smtClean="0"/>
            </a:br>
            <a:r>
              <a:rPr lang="ru-RU" sz="2800" b="1" dirty="0" smtClean="0"/>
              <a:t>на основе интеграции ресурсов БПОО, ПОО и ВО Московской области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62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4" y="123478"/>
            <a:ext cx="5760640" cy="1872208"/>
          </a:xfrm>
        </p:spPr>
        <p:txBody>
          <a:bodyPr anchor="t"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/>
              <a:t>Модель сетевого взаимодействия базовой профессиональной образовательной организации </a:t>
            </a:r>
            <a:br>
              <a:rPr lang="ru-RU" sz="1800" b="1" dirty="0" smtClean="0"/>
            </a:br>
            <a:r>
              <a:rPr lang="ru-RU" sz="1800" b="1" dirty="0" smtClean="0"/>
              <a:t>в области профориентации, профессионального становления и трудоустройства обучающихся </a:t>
            </a:r>
            <a:br>
              <a:rPr lang="ru-RU" sz="1800" b="1" dirty="0" smtClean="0"/>
            </a:br>
            <a:r>
              <a:rPr lang="ru-RU" sz="1800" b="1" dirty="0" smtClean="0"/>
              <a:t>с инвалидностью и ЛОВЗ</a:t>
            </a:r>
            <a:endParaRPr lang="ru-RU" sz="1800" b="1" dirty="0"/>
          </a:p>
        </p:txBody>
      </p:sp>
      <p:sp>
        <p:nvSpPr>
          <p:cNvPr id="4" name="Овал 3"/>
          <p:cNvSpPr/>
          <p:nvPr/>
        </p:nvSpPr>
        <p:spPr>
          <a:xfrm>
            <a:off x="8532440" y="195486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961416-3D0C-4EEB-858F-3A0F4B03E93E}" type="slidenum">
              <a:rPr lang="ru-RU" smtClean="0"/>
              <a:t>2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6" y="412030"/>
            <a:ext cx="4680000" cy="4680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2715766"/>
            <a:ext cx="5760640" cy="187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600" spc="30" dirty="0">
                <a:latin typeface="+mn-lt"/>
                <a:ea typeface="+mn-ea"/>
                <a:cs typeface="Tahoma" pitchFamily="34" charset="0"/>
              </a:rPr>
              <a:t>Результаты </a:t>
            </a:r>
            <a:r>
              <a:rPr lang="ru-RU" sz="1600" spc="30" dirty="0" smtClean="0">
                <a:latin typeface="+mn-lt"/>
                <a:ea typeface="+mn-ea"/>
                <a:cs typeface="Tahoma" pitchFamily="34" charset="0"/>
              </a:rPr>
              <a:t>деятельности:</a:t>
            </a:r>
          </a:p>
          <a:p>
            <a:pPr marL="171450" indent="-17145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600" spc="30" dirty="0" smtClean="0">
                <a:latin typeface="+mn-lt"/>
                <a:ea typeface="+mn-ea"/>
                <a:cs typeface="Tahoma" pitchFamily="34" charset="0"/>
              </a:rPr>
              <a:t> социальная адаптация</a:t>
            </a:r>
          </a:p>
          <a:p>
            <a:pPr marL="171450" indent="-17145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600" spc="30" dirty="0" smtClean="0">
                <a:latin typeface="+mn-lt"/>
                <a:ea typeface="+mn-ea"/>
                <a:cs typeface="Tahoma" pitchFamily="34" charset="0"/>
              </a:rPr>
              <a:t> единое информационное пространство</a:t>
            </a:r>
          </a:p>
          <a:p>
            <a:pPr marL="171450" indent="-17145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600" spc="30" dirty="0" smtClean="0">
                <a:latin typeface="+mn-lt"/>
                <a:ea typeface="+mn-ea"/>
                <a:cs typeface="Tahoma" pitchFamily="34" charset="0"/>
              </a:rPr>
              <a:t> доступность качественного образования</a:t>
            </a:r>
          </a:p>
          <a:p>
            <a:pPr marL="171450" indent="-17145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600" spc="30" dirty="0" smtClean="0">
                <a:latin typeface="+mn-lt"/>
                <a:ea typeface="+mn-ea"/>
                <a:cs typeface="Tahoma" pitchFamily="34" charset="0"/>
              </a:rPr>
              <a:t> обеспечение рабочими местами</a:t>
            </a:r>
            <a:endParaRPr lang="ru-RU" sz="1600" spc="30" dirty="0">
              <a:latin typeface="+mn-lt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0538"/>
            <a:ext cx="8208912" cy="693356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/>
              <a:t>24 ПОО, заключившие договора о сетевом взаимодействии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9542"/>
            <a:ext cx="8496943" cy="4320480"/>
          </a:xfrm>
        </p:spPr>
        <p:txBody>
          <a:bodyPr numCol="2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«Сергиево-Посадский СЭТ»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«Орехово-Зуевский железнодорожный техникум им. В.И. Бондаренко»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«Павлово-Посадский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«Можайский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ГАПОУ МО «Егорьевский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«Ступинский техникум </a:t>
            </a:r>
            <a:br>
              <a:rPr lang="ru-RU" dirty="0" smtClean="0"/>
            </a:br>
            <a:r>
              <a:rPr lang="ru-RU" dirty="0" smtClean="0"/>
              <a:t>им. А.Т. Туманова»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«Пушкинский лесотехнический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«Аграрно-технологический техникум «ДУБНА»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«Ногинский колледж»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«Шатурский энергетический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«Одинцовский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</a:t>
            </a:r>
            <a:r>
              <a:rPr lang="ru-RU" dirty="0" err="1" smtClean="0"/>
              <a:t>Яхромской</a:t>
            </a:r>
            <a:r>
              <a:rPr lang="ru-RU" dirty="0" smtClean="0"/>
              <a:t> колледж»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«Гидрометеорологический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«Химкинский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«Сергиево-Посадский аграрный колледж»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«Коломенский аграрный колледж»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«Волоколамский аграрный техникум «ХОЛМОГОРКА»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</a:t>
            </a:r>
            <a:r>
              <a:rPr lang="ru-RU" dirty="0" err="1" smtClean="0"/>
              <a:t>Рошальский</a:t>
            </a:r>
            <a:r>
              <a:rPr lang="ru-RU" dirty="0" smtClean="0"/>
              <a:t>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«Раменский дорожно-строительный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«Геологоразведочный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«Воскресенский колледж»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«Автомобильно-дорожный колледж»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ГБПОУ МО «Луховицкий аграрно-промышленный техникум»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32440" y="195486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961416-3D0C-4EEB-858F-3A0F4B03E93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3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672107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/>
              <a:t>ПОО, не представившие контактные данные специалистов </a:t>
            </a:r>
            <a:br>
              <a:rPr lang="ru-RU" sz="2000" b="1" dirty="0" smtClean="0"/>
            </a:br>
            <a:r>
              <a:rPr lang="ru-RU" sz="2000" b="1" dirty="0" smtClean="0"/>
              <a:t>по сопровождению абитуриентов из числа инвалидов и ЛОВЗ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973836"/>
            <a:ext cx="5904656" cy="3703320"/>
          </a:xfrm>
          <a:ln>
            <a:noFill/>
          </a:ln>
        </p:spPr>
        <p:txBody>
          <a:bodyPr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</a:rPr>
              <a:t>Подмосковный</a:t>
            </a:r>
            <a:r>
              <a:rPr lang="ru-RU" sz="2000" dirty="0" smtClean="0">
                <a:solidFill>
                  <a:srgbClr val="C00000"/>
                </a:solidFill>
              </a:rPr>
              <a:t> колледж «Энергия»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</a:rPr>
              <a:t> Колледж «Подмосковье»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</a:rPr>
              <a:t> Раменский дорожно-строительный техникум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</a:rPr>
              <a:t> Техникум им. С.П. Королёва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</a:rPr>
              <a:t> Луховицкий авиационный техникум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</a:rPr>
              <a:t> Филиалы ГОУ ВО МО ГГТУ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32440" y="195486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961416-3D0C-4EEB-858F-3A0F4B03E93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6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95486"/>
            <a:ext cx="7125113" cy="504056"/>
          </a:xfrm>
        </p:spPr>
        <p:txBody>
          <a:bodyPr anchor="ctr"/>
          <a:lstStyle/>
          <a:p>
            <a:pPr algn="ctr"/>
            <a:r>
              <a:rPr lang="ru-RU" sz="2000" b="1" dirty="0" smtClean="0"/>
              <a:t>Результаты набора инвалидов на 2017-2018 учебный год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888876"/>
              </p:ext>
            </p:extLst>
          </p:nvPr>
        </p:nvGraphicFramePr>
        <p:xfrm>
          <a:off x="251520" y="699542"/>
          <a:ext cx="8640920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8532440" y="195486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961416-3D0C-4EEB-858F-3A0F4B03E93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4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66226"/>
            <a:ext cx="7125113" cy="6933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Информация об условиях реализации образовательных программ для инвалидов и ЛОВЗ в ПОО МО </a:t>
            </a:r>
            <a:br>
              <a:rPr lang="ru-RU" sz="2000" b="1" dirty="0" smtClean="0"/>
            </a:br>
            <a:r>
              <a:rPr lang="ru-RU" sz="1800" b="1" i="1" dirty="0" smtClean="0"/>
              <a:t>(предоставили 37 ПОО МО)</a:t>
            </a:r>
            <a:endParaRPr lang="ru-RU" sz="20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0973718"/>
              </p:ext>
            </p:extLst>
          </p:nvPr>
        </p:nvGraphicFramePr>
        <p:xfrm>
          <a:off x="395535" y="1275606"/>
          <a:ext cx="842493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1620180"/>
                <a:gridCol w="1620180"/>
              </a:tblGrid>
              <a:tr h="1440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Условия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Да</a:t>
                      </a:r>
                      <a:endParaRPr lang="ru-RU" sz="15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0185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Наличие образовательных</a:t>
                      </a:r>
                      <a:r>
                        <a:rPr lang="ru-RU" sz="1500" baseline="0" dirty="0" smtClean="0"/>
                        <a:t> программ для инвалидов и ЛОВЗ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</a:t>
                      </a:r>
                      <a:endParaRPr lang="ru-RU" sz="1500" dirty="0"/>
                    </a:p>
                  </a:txBody>
                  <a:tcPr anchor="ctr"/>
                </a:tc>
              </a:tr>
              <a:tr h="13389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Наличие возможностей обучения с использованием</a:t>
                      </a:r>
                      <a:r>
                        <a:rPr lang="ru-RU" sz="1500" baseline="0" dirty="0" smtClean="0"/>
                        <a:t> дистанционных технологий, ЭО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18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</a:t>
                      </a:r>
                      <a:endParaRPr lang="ru-RU" sz="15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Наличие</a:t>
                      </a:r>
                      <a:r>
                        <a:rPr lang="ru-RU" sz="1500" baseline="0" dirty="0" smtClean="0"/>
                        <a:t> возможностей использования ресурсов других ПОО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</a:t>
                      </a:r>
                      <a:endParaRPr lang="ru-RU" sz="1500" dirty="0"/>
                    </a:p>
                  </a:txBody>
                  <a:tcPr anchor="ctr"/>
                </a:tc>
              </a:tr>
              <a:tr h="12245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Возможность предоставления общежития</a:t>
                      </a:r>
                      <a:r>
                        <a:rPr lang="ru-RU" sz="1500" baseline="0" dirty="0" smtClean="0"/>
                        <a:t> с обеспечением условий проживания инвалидов и ЛОВЗ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</a:t>
                      </a:r>
                      <a:endParaRPr lang="ru-RU" sz="1500" dirty="0"/>
                    </a:p>
                  </a:txBody>
                  <a:tcPr anchor="ctr"/>
                </a:tc>
              </a:tr>
              <a:tr h="40796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Наличие образовательных</a:t>
                      </a:r>
                      <a:r>
                        <a:rPr lang="ru-RU" sz="1500" baseline="0" dirty="0" smtClean="0"/>
                        <a:t> программ профессионального обучения и условий для ЛОВЗ с умственной отсталостью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26</a:t>
                      </a:r>
                      <a:endParaRPr lang="ru-RU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8532440" y="195486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961416-3D0C-4EEB-858F-3A0F4B03E93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51052" y="1275606"/>
            <a:ext cx="6241896" cy="2966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2000" dirty="0">
                <a:solidFill>
                  <a:srgbClr val="C00000"/>
                </a:solidFill>
              </a:rPr>
              <a:t>ГБПОУ </a:t>
            </a:r>
            <a:r>
              <a:rPr lang="ru-RU" sz="2000" dirty="0">
                <a:solidFill>
                  <a:srgbClr val="C00000"/>
                </a:solidFill>
              </a:rPr>
              <a:t>МО «Волоколамский аграрный техникум «</a:t>
            </a:r>
            <a:r>
              <a:rPr lang="ru-RU" sz="2000" dirty="0" err="1">
                <a:solidFill>
                  <a:srgbClr val="C00000"/>
                </a:solidFill>
              </a:rPr>
              <a:t>Холмогорка</a:t>
            </a:r>
            <a:r>
              <a:rPr lang="ru-RU" sz="2000" dirty="0">
                <a:solidFill>
                  <a:srgbClr val="C0000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</a:rPr>
              <a:t> Зарайский </a:t>
            </a:r>
            <a:r>
              <a:rPr lang="ru-RU" sz="2000" dirty="0">
                <a:solidFill>
                  <a:srgbClr val="C00000"/>
                </a:solidFill>
              </a:rPr>
              <a:t>педагогический колледж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</a:rPr>
              <a:t> ГБПОУ </a:t>
            </a:r>
            <a:r>
              <a:rPr lang="ru-RU" sz="2000" dirty="0">
                <a:solidFill>
                  <a:srgbClr val="C00000"/>
                </a:solidFill>
              </a:rPr>
              <a:t>МО «Гидрометеорологический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</a:rPr>
              <a:t> ГБПОУ </a:t>
            </a:r>
            <a:r>
              <a:rPr lang="ru-RU" sz="2000" dirty="0">
                <a:solidFill>
                  <a:srgbClr val="C00000"/>
                </a:solidFill>
              </a:rPr>
              <a:t>МО «Можайский техникум»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</a:rPr>
              <a:t> ГБПОУ </a:t>
            </a:r>
            <a:r>
              <a:rPr lang="ru-RU" sz="2000" dirty="0">
                <a:solidFill>
                  <a:srgbClr val="C00000"/>
                </a:solidFill>
              </a:rPr>
              <a:t>МО «</a:t>
            </a:r>
            <a:r>
              <a:rPr lang="ru-RU" sz="2000" dirty="0" err="1">
                <a:solidFill>
                  <a:srgbClr val="C00000"/>
                </a:solidFill>
              </a:rPr>
              <a:t>Мытищинский</a:t>
            </a:r>
            <a:r>
              <a:rPr lang="ru-RU" sz="2000" dirty="0">
                <a:solidFill>
                  <a:srgbClr val="C00000"/>
                </a:solidFill>
              </a:rPr>
              <a:t> колледж»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</a:rPr>
              <a:t> ГБПОУ </a:t>
            </a:r>
            <a:r>
              <a:rPr lang="ru-RU" sz="2000" dirty="0">
                <a:solidFill>
                  <a:srgbClr val="C00000"/>
                </a:solidFill>
              </a:rPr>
              <a:t>МО «Одинцовский техникум»</a:t>
            </a:r>
          </a:p>
        </p:txBody>
      </p:sp>
      <p:sp>
        <p:nvSpPr>
          <p:cNvPr id="4" name="Овал 3"/>
          <p:cNvSpPr/>
          <p:nvPr/>
        </p:nvSpPr>
        <p:spPr>
          <a:xfrm>
            <a:off x="8532440" y="195486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961416-3D0C-4EEB-858F-3A0F4B03E93E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672107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/>
              <a:t>ПОО, представившие отрицательные данные по всем показателям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366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532440" y="195486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961416-3D0C-4EEB-858F-3A0F4B03E93E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2" descr="C:\Users\Учебная часть\Desktop\ОВЗ - титул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95502"/>
            <a:ext cx="3550920" cy="295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Учебная часть\Desktop\5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4452" y="4040094"/>
            <a:ext cx="3438144" cy="69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8" y="375486"/>
            <a:ext cx="4302347" cy="457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104</TotalTime>
  <Words>356</Words>
  <Application>Microsoft Office PowerPoint</Application>
  <PresentationFormat>Экран (16:9)</PresentationFormat>
  <Paragraphs>98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Задачи БПОО  на 2017-2018 учебный год  по формированию открытого сетевого пространства  на основе интеграции ресурсов БПОО, ПОО и ВО Московской области</vt:lpstr>
      <vt:lpstr>Модель сетевого взаимодействия базовой профессиональной образовательной организации  в области профориентации, профессионального становления и трудоустройства обучающихся  с инвалидностью и ЛОВЗ</vt:lpstr>
      <vt:lpstr>24 ПОО, заключившие договора о сетевом взаимодействии</vt:lpstr>
      <vt:lpstr>ПОО, не представившие контактные данные специалистов  по сопровождению абитуриентов из числа инвалидов и ЛОВЗ</vt:lpstr>
      <vt:lpstr>Результаты набора инвалидов на 2017-2018 учебный год</vt:lpstr>
      <vt:lpstr>Информация об условиях реализации образовательных программ для инвалидов и ЛОВЗ в ПОО МО  (предоставили 37 ПОО МО)</vt:lpstr>
      <vt:lpstr>ПОО, представившие отрицательные данные по всем показателям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БПОО на 2017-2018 учебный год по формированию открытого сетевого пространства на основе интеграции ресурсов БПОО, ПОО и ВО Московской области</dc:title>
  <dc:creator>Иван Шудра</dc:creator>
  <cp:lastModifiedBy>Иван Шудра</cp:lastModifiedBy>
  <cp:revision>9</cp:revision>
  <dcterms:created xsi:type="dcterms:W3CDTF">2017-09-10T13:44:02Z</dcterms:created>
  <dcterms:modified xsi:type="dcterms:W3CDTF">2017-09-10T15:28:03Z</dcterms:modified>
</cp:coreProperties>
</file>