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32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1536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536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536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6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6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6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7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7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7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7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7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7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537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537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537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994D3B8-7DA3-4387-8FB6-6F783D1C28A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537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538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814EEE-C51E-4D13-ABEA-01B3FC8AB82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184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4AB6B6-CDCA-4839-8D38-A34BBBF6D8C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722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C492E6-F10F-415C-8A95-497584D224A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699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F8D60B-59FD-4254-89B8-C7BAC50DBB2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5854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185B4C-99C1-443E-B5C2-CBB520E32E4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6119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514A3D-E5D7-4AAE-A3C0-F088C9847EE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210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F1D2C6-BB18-4F5F-BDCD-4BD364E9677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595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C5AD00-BD8F-4429-8DA4-8331A98D7CC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586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F2DAD7-C6BB-42BB-AB56-2E93BBDA688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464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45330D-F8FF-4941-86B0-93C2EB1E9DF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664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 alt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262B85D9-5AD1-46AB-B668-9156F733EA71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>
                <a:solidFill>
                  <a:schemeClr val="accent2"/>
                </a:solidFill>
              </a:endParaRPr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>
                <a:solidFill>
                  <a:schemeClr val="accent2"/>
                </a:solidFill>
              </a:endParaRPr>
            </a:p>
          </p:txBody>
        </p:sp>
        <p:sp>
          <p:nvSpPr>
            <p:cNvPr id="1434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435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3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435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altLang="ru-RU" sz="2400" b="1" dirty="0"/>
              <a:t>«Повышение доступности качественного инклюзивного профессионального образования: новые тренды, эффективные решения»</a:t>
            </a:r>
            <a:br>
              <a:rPr lang="ru-RU" altLang="ru-RU" sz="2400" b="1" dirty="0"/>
            </a:br>
            <a:r>
              <a:rPr lang="ru-RU" altLang="ru-RU" sz="2400" b="1" dirty="0"/>
              <a:t/>
            </a:r>
            <a:br>
              <a:rPr lang="ru-RU" altLang="ru-RU" sz="2400" b="1" dirty="0"/>
            </a:br>
            <a:r>
              <a:rPr lang="ru-RU" altLang="ru-RU" sz="2000" b="1" i="1" dirty="0"/>
              <a:t>Благотворительный фестиваль «Подари надежду», </a:t>
            </a:r>
            <a:br>
              <a:rPr lang="ru-RU" altLang="ru-RU" sz="2000" b="1" i="1" dirty="0"/>
            </a:br>
            <a:r>
              <a:rPr lang="ru-RU" altLang="ru-RU" sz="2000" b="1" i="1" dirty="0"/>
              <a:t>«Школа волонтёров социальной инклюзии </a:t>
            </a:r>
            <a:br>
              <a:rPr lang="ru-RU" altLang="ru-RU" sz="2000" b="1" i="1" dirty="0"/>
            </a:br>
            <a:r>
              <a:rPr lang="ru-RU" altLang="ru-RU" sz="2000" b="1" i="1" dirty="0"/>
              <a:t>Московской области» как лучшие практики социального сопровождения лиц с инвалидностью и ОВЗ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sz="half" idx="1"/>
          </p:nvPr>
        </p:nvSpPr>
        <p:spPr>
          <a:xfrm>
            <a:off x="457200" y="3048000"/>
            <a:ext cx="4038600" cy="2743200"/>
          </a:xfrm>
        </p:spPr>
        <p:txBody>
          <a:bodyPr/>
          <a:lstStyle/>
          <a:p>
            <a:pPr algn="ctr"/>
            <a:endParaRPr lang="ru-RU" altLang="ru-RU" sz="2800"/>
          </a:p>
        </p:txBody>
      </p:sp>
      <p:sp>
        <p:nvSpPr>
          <p:cNvPr id="6161" name="Rectangle 17"/>
          <p:cNvSpPr>
            <a:spLocks noGrp="1" noChangeArrowheads="1"/>
          </p:cNvSpPr>
          <p:nvPr>
            <p:ph sz="half" idx="2"/>
          </p:nvPr>
        </p:nvSpPr>
        <p:spPr>
          <a:xfrm>
            <a:off x="4648200" y="3048000"/>
            <a:ext cx="4038600" cy="2743200"/>
          </a:xfrm>
        </p:spPr>
        <p:txBody>
          <a:bodyPr/>
          <a:lstStyle/>
          <a:p>
            <a:endParaRPr lang="ru-RU" altLang="ru-RU" sz="2800"/>
          </a:p>
        </p:txBody>
      </p:sp>
      <p:pic>
        <p:nvPicPr>
          <p:cNvPr id="6156" name="Picture 2" descr="C:\школа\Волонтеры_4.jpg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971800"/>
            <a:ext cx="4038600" cy="2708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9" name="Picture 4" descr="ЭМБЛЕМА ФЕСТИВАЛЬ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124200"/>
            <a:ext cx="4038600" cy="2438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2" name="Picture 2" descr="C:\школа\Волонтеры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4038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2" descr="C:\школа\Волонтеры_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4038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4" descr="ЭМБЛЕМА ФЕСТИВАЛЬ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76600"/>
            <a:ext cx="4191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524000"/>
          </a:xfrm>
        </p:spPr>
        <p:txBody>
          <a:bodyPr/>
          <a:lstStyle/>
          <a:p>
            <a:pPr algn="ctr"/>
            <a:r>
              <a:rPr lang="ru-RU" altLang="ru-RU" sz="2400" b="1"/>
              <a:t/>
            </a:r>
            <a:br>
              <a:rPr lang="ru-RU" altLang="ru-RU" sz="2400" b="1"/>
            </a:br>
            <a:r>
              <a:rPr lang="ru-RU" altLang="ru-RU" sz="2400" b="1"/>
              <a:t/>
            </a:r>
            <a:br>
              <a:rPr lang="ru-RU" altLang="ru-RU" sz="2400" b="1"/>
            </a:br>
            <a:r>
              <a:rPr lang="ru-RU" altLang="ru-RU" sz="2400" b="1"/>
              <a:t>Приоритетный проект:                                                                                                                    «Внедрение инклюзивного образования инвалидов и лиц с ОВЗ в профессиональных образовательных организациях и образовательных организациях высшего образования МО» </a:t>
            </a:r>
            <a:br>
              <a:rPr lang="ru-RU" altLang="ru-RU" sz="2400" b="1"/>
            </a:br>
            <a:r>
              <a:rPr lang="ru-RU" altLang="ru-RU" sz="2400" b="1"/>
              <a:t>(2017 - 2020)</a:t>
            </a:r>
            <a:r>
              <a:rPr lang="ru-RU" altLang="ru-RU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971800"/>
            <a:ext cx="8229600" cy="36576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/>
              <a:t>Направление реализации проекта: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b="1"/>
              <a:t>«Подготовка студентов педагогических специальностей к работе с инвалидами и лицами с ОВЗ»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800" b="1"/>
          </a:p>
          <a:p>
            <a:pPr algn="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/>
              <a:t>ГОУ ВО МО «Государственный социально-гуманитарный университет»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i="1"/>
              <a:t>Зав.кафедрой специального образования Ульянова Оксана Ивановна</a:t>
            </a:r>
          </a:p>
        </p:txBody>
      </p:sp>
      <p:pic>
        <p:nvPicPr>
          <p:cNvPr id="16388" name="Picture 2" descr="C:\школа\Волонтеры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11430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ЭМБЛЕМА ФЕСТИВАЛ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09800"/>
            <a:ext cx="2438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>
                <a:solidFill>
                  <a:srgbClr val="7030A0"/>
                </a:solidFill>
                <a:latin typeface="Book Antiqua" panose="02040602050305030304" pitchFamily="18" charset="0"/>
              </a:rPr>
              <a:t>ШКОЛА ВОЛОНТЕРОВ СОЦИАЛЬНОЙ ИНКЛЮЗИИ МО</a:t>
            </a:r>
          </a:p>
        </p:txBody>
      </p:sp>
      <p:sp>
        <p:nvSpPr>
          <p:cNvPr id="18445" name="Rectangle 1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altLang="ru-RU" sz="1800"/>
          </a:p>
        </p:txBody>
      </p:sp>
      <p:sp>
        <p:nvSpPr>
          <p:cNvPr id="18446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962400" cy="3886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/>
              <a:t>Март – май 2017 года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10 видео-лекций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Выполнение теоретических и практических заданий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Слушатели: СПО МО – 266 человек; ВО МО – 102 человека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Подведение итогов – Форум волонтёров социальной инклюзии Московской области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Защита социальных проектов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Сертификаты получили – 206 человек</a:t>
            </a:r>
          </a:p>
          <a:p>
            <a:pPr>
              <a:lnSpc>
                <a:spcPct val="80000"/>
              </a:lnSpc>
            </a:pPr>
            <a:endParaRPr lang="ru-RU" altLang="ru-RU" sz="2000"/>
          </a:p>
        </p:txBody>
      </p:sp>
      <p:pic>
        <p:nvPicPr>
          <p:cNvPr id="18437" name="Picture 2" descr="C:\школа\Волонтеры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19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Форум волонтёров социальной инклюзии Московской области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altLang="ru-RU"/>
              <a:t>23 мая 2017 года</a:t>
            </a:r>
          </a:p>
        </p:txBody>
      </p:sp>
      <p:pic>
        <p:nvPicPr>
          <p:cNvPr id="25605" name="Picture 3" descr="C:\Новая папка (9)\баннер\Новая папка\Новая папка\Новая папка\Новая папка\пед\KrzPNJXrLHQ.jpg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981200"/>
            <a:ext cx="3025775" cy="2016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6" name="Picture 3" descr="C:\Новая папка (9)\баннер\Новая папка\Новая папка\Новая папка\Новая папка\пед\KrzPNJXrLH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67200"/>
            <a:ext cx="30226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" descr="C:\школа\Волонтеры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23622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304800" y="4233863"/>
            <a:ext cx="4953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sz="2400"/>
              <a:t>Проведено награждение слушателей «Школы волонтёров социальной инклюзии» и победителей конкурса социальных проектов именными сертификатами с символикой Школы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i="1"/>
              <a:t>Организация и проведение областного благотворительного фестиваля</a:t>
            </a:r>
            <a:r>
              <a:rPr lang="ru-RU" altLang="ru-RU" sz="2800"/>
              <a:t> </a:t>
            </a:r>
            <a:br>
              <a:rPr lang="ru-RU" altLang="ru-RU" sz="2800"/>
            </a:br>
            <a:r>
              <a:rPr lang="ru-RU" altLang="ru-RU" sz="3200" b="1"/>
              <a:t>«Подари надежду»</a:t>
            </a:r>
            <a:r>
              <a:rPr lang="ru-RU" altLang="ru-RU" sz="4000"/>
              <a:t> </a:t>
            </a:r>
            <a:br>
              <a:rPr lang="ru-RU" altLang="ru-RU" sz="4000"/>
            </a:br>
            <a:r>
              <a:rPr lang="ru-RU" altLang="ru-RU" sz="2800"/>
              <a:t>1 июня 2017 года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altLang="ru-RU" sz="2400"/>
              <a:t>Разработано положение</a:t>
            </a:r>
          </a:p>
          <a:p>
            <a:r>
              <a:rPr lang="ru-RU" altLang="ru-RU" sz="2400"/>
              <a:t>Спроектирована эмблема</a:t>
            </a:r>
          </a:p>
          <a:p>
            <a:r>
              <a:rPr lang="ru-RU" altLang="ru-RU" sz="2400"/>
              <a:t>Сделаны макеты благодарственных писем</a:t>
            </a:r>
          </a:p>
          <a:p>
            <a:r>
              <a:rPr lang="ru-RU" altLang="ru-RU" sz="2400"/>
              <a:t>Организована реклама</a:t>
            </a:r>
          </a:p>
          <a:p>
            <a:r>
              <a:rPr lang="ru-RU" altLang="ru-RU" sz="2400"/>
              <a:t>Составлен перечень мероприятий</a:t>
            </a:r>
          </a:p>
          <a:p>
            <a:endParaRPr lang="ru-RU" altLang="ru-RU" sz="2400"/>
          </a:p>
          <a:p>
            <a:endParaRPr lang="ru-RU" altLang="ru-RU" sz="2400"/>
          </a:p>
        </p:txBody>
      </p:sp>
      <p:pic>
        <p:nvPicPr>
          <p:cNvPr id="27653" name="Picture 2" descr="C:\Новая папка (9)\баннер\Новая папка\Новая папка\Новая папка\Новая папка\пед\QVG0pgASzPs.jpg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036865">
            <a:off x="311150" y="1146175"/>
            <a:ext cx="2081213" cy="3124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5" name="Picture 3" descr="C:\Новая папка (9)\баннер\Новая папка\Новая папка\Новая папка\Новая папка\пед\aJbNzp6UEd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9800"/>
            <a:ext cx="16192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4" descr="C:\Новая папка (9)\баннер\Новая папка\Новая папка\Новая папка\Новая папка\пед\h-5-bY_AoM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24479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5" descr="C:\Новая папка (9)\баннер\Новая папка\Новая папка\Новая папка\Новая папка\пед\i9xXBe7Iyd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86329">
            <a:off x="533400" y="5029200"/>
            <a:ext cx="2438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6" descr="C:\Новая папка (9)\баннер\Новая папка\Новая папка\Новая папка\Новая папка\пед\vlQdtGq4PN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047">
            <a:off x="2514600" y="4800600"/>
            <a:ext cx="260667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4343400" cy="47244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b="1"/>
              <a:t>Программа Фестиваля:</a:t>
            </a:r>
          </a:p>
          <a:p>
            <a:pPr>
              <a:lnSpc>
                <a:spcPct val="80000"/>
              </a:lnSpc>
            </a:pPr>
            <a:r>
              <a:rPr lang="ru-RU" altLang="ru-RU" sz="2800"/>
              <a:t>благотворительный концерт (концертные номера, музыкальный спектакль)</a:t>
            </a:r>
          </a:p>
          <a:p>
            <a:pPr>
              <a:lnSpc>
                <a:spcPct val="80000"/>
              </a:lnSpc>
            </a:pPr>
            <a:r>
              <a:rPr lang="ru-RU" altLang="ru-RU" sz="2800"/>
              <a:t>благотворительная выставка</a:t>
            </a:r>
          </a:p>
          <a:p>
            <a:pPr>
              <a:lnSpc>
                <a:spcPct val="80000"/>
              </a:lnSpc>
            </a:pPr>
            <a:r>
              <a:rPr lang="ru-RU" altLang="ru-RU" sz="2800"/>
              <a:t>благотворительная ярмарка</a:t>
            </a:r>
          </a:p>
          <a:p>
            <a:pPr>
              <a:lnSpc>
                <a:spcPct val="80000"/>
              </a:lnSpc>
            </a:pPr>
            <a:r>
              <a:rPr lang="ru-RU" altLang="ru-RU" sz="2800"/>
              <a:t>мастер-классы</a:t>
            </a:r>
          </a:p>
          <a:p>
            <a:pPr>
              <a:lnSpc>
                <a:spcPct val="80000"/>
              </a:lnSpc>
            </a:pPr>
            <a:r>
              <a:rPr lang="ru-RU" altLang="ru-RU" sz="2800"/>
              <a:t>анимационная программа</a:t>
            </a:r>
          </a:p>
          <a:p>
            <a:pPr>
              <a:lnSpc>
                <a:spcPct val="80000"/>
              </a:lnSpc>
            </a:pPr>
            <a:endParaRPr lang="ru-RU" altLang="ru-RU" sz="2800"/>
          </a:p>
        </p:txBody>
      </p:sp>
      <p:pic>
        <p:nvPicPr>
          <p:cNvPr id="29700" name="Picture 5" descr="ЭМБЛЕМА ФЕСТИВАЛЬ"/>
          <p:cNvPicPr>
            <a:picLocks noChangeAspect="1" noChangeArrowheads="1"/>
          </p:cNvPicPr>
          <p:nvPr>
            <p:ph type="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457200"/>
            <a:ext cx="6781800" cy="160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1" name="Picture 5" descr="обща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276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DSC001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3048000" cy="20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 descr="DSC0014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8955">
            <a:off x="4495800" y="4572000"/>
            <a:ext cx="25908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5" descr="ЭМБЛЕМА ФЕСТИВАЛ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/>
              <a:t>Итоги областного </a:t>
            </a:r>
            <a:br>
              <a:rPr lang="ru-RU" altLang="ru-RU" sz="3200"/>
            </a:br>
            <a:r>
              <a:rPr lang="ru-RU" altLang="ru-RU" sz="3200"/>
              <a:t>благотворительного фестиваля </a:t>
            </a:r>
            <a:br>
              <a:rPr lang="ru-RU" altLang="ru-RU" sz="3200"/>
            </a:br>
            <a:r>
              <a:rPr lang="ru-RU" altLang="ru-RU" sz="3200"/>
              <a:t>«Подари надежду»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>В различных мероприятиях фестиваля приняли участие: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>ГБПОУ МО «Колледж «Подмосковье»;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>ГБПОУ МО «Аграрно-технологический техникум «Дубна»;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>ГБПОУ МО «Колледж» Коломна»;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>Филиал ГОУ ВО МО «ГСГУ» в г. Егорьевск – Колледж педагогики и искусства;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>ГБПОУ МО «Луховицкий аграрно-промышленный техникум»;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>ГБПОУ МО «Долгопрудненский техникум»;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>ГБПОУ МО «Люберецкий техникум имени Героя Советского Союза, лётчика-космонавта Ю.А.Гагарина»;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>ГБПОУ МО «Наро-Фоминский техникум»;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>ГБПОУ МО «Электростальский  колледж»;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>ФГБОУ ВО «Московский государственный институт культуры»;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>Государственное бюджетное профессиональное образовательное учреждение Московской области «Колледж «Коломна» Структурное подразделение № 1;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>ГОУ ВО МО «Государственный социально-гуманитарный университет»</a:t>
            </a:r>
          </a:p>
          <a:p>
            <a:pPr algn="ctr">
              <a:lnSpc>
                <a:spcPct val="80000"/>
              </a:lnSpc>
            </a:pPr>
            <a:endParaRPr lang="ru-RU" altLang="ru-RU" sz="1600"/>
          </a:p>
          <a:p>
            <a:pPr algn="ctr">
              <a:lnSpc>
                <a:spcPct val="80000"/>
              </a:lnSpc>
            </a:pPr>
            <a:r>
              <a:rPr lang="ru-RU" altLang="ru-RU" sz="2000" b="1"/>
              <a:t>Собрано 53 тысячи рублей, которые на Большом Учёном Совете ГСГУ 30 июня были торжественно переданы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/>
              <a:t>ГКООРДИ «Глазами матери» </a:t>
            </a:r>
          </a:p>
        </p:txBody>
      </p:sp>
      <p:pic>
        <p:nvPicPr>
          <p:cNvPr id="30724" name="Picture 5" descr="ЭМБЛЕМА ФЕСТИВАЛ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22860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800" b="1"/>
              <a:t>2017 – 2018 учебный год</a:t>
            </a:r>
            <a:r>
              <a:rPr lang="ru-RU" altLang="ru-RU"/>
              <a:t> </a:t>
            </a:r>
          </a:p>
        </p:txBody>
      </p:sp>
      <p:pic>
        <p:nvPicPr>
          <p:cNvPr id="31751" name="Picture 2" descr="C:\школа\Волонтеры_4.jpg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68525"/>
            <a:ext cx="4038600" cy="3509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3" name="Picture 4" descr="ЭМБЛЕМА ФЕСТИВАЛЬ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175000"/>
            <a:ext cx="4038600" cy="1497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105</TotalTime>
  <Words>291</Words>
  <Application>Microsoft Office PowerPoint</Application>
  <PresentationFormat>Экран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Times New Roman</vt:lpstr>
      <vt:lpstr>Wingdings</vt:lpstr>
      <vt:lpstr>Arial Black</vt:lpstr>
      <vt:lpstr>Book Antiqua</vt:lpstr>
      <vt:lpstr>Пиксел</vt:lpstr>
      <vt:lpstr>   «Повышение доступности качественного инклюзивного профессионального образования: новые тренды, эффективные решения»  Благотворительный фестиваль «Подари надежду»,  «Школа волонтёров социальной инклюзии  Московской области» как лучшие практики социального сопровождения лиц с инвалидностью и ОВЗ</vt:lpstr>
      <vt:lpstr>  Приоритетный проект:                                                                                                                    «Внедрение инклюзивного образования инвалидов и лиц с ОВЗ в профессиональных образовательных организациях и образовательных организациях высшего образования МО»  (2017 - 2020) </vt:lpstr>
      <vt:lpstr>ШКОЛА ВОЛОНТЕРОВ СОЦИАЛЬНОЙ ИНКЛЮЗИИ МО</vt:lpstr>
      <vt:lpstr>Форум волонтёров социальной инклюзии Московской области</vt:lpstr>
      <vt:lpstr>Организация и проведение областного благотворительного фестиваля  «Подари надежду»  1 июня 2017 года</vt:lpstr>
      <vt:lpstr>Презентация PowerPoint</vt:lpstr>
      <vt:lpstr>Итоги областного  благотворительного фестиваля  «Подари надежду»</vt:lpstr>
      <vt:lpstr>2017 – 2018 учебный год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Важные Документы</dc:creator>
  <cp:lastModifiedBy>Пользователь Windows</cp:lastModifiedBy>
  <cp:revision>52</cp:revision>
  <cp:lastPrinted>1601-01-01T00:00:00Z</cp:lastPrinted>
  <dcterms:created xsi:type="dcterms:W3CDTF">2017-09-10T16:44:41Z</dcterms:created>
  <dcterms:modified xsi:type="dcterms:W3CDTF">2017-09-12T20:55:33Z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